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80" r:id="rId5"/>
    <p:sldId id="278" r:id="rId6"/>
    <p:sldId id="281" r:id="rId7"/>
    <p:sldId id="260" r:id="rId8"/>
    <p:sldId id="282" r:id="rId9"/>
    <p:sldId id="263" r:id="rId10"/>
    <p:sldId id="264" r:id="rId11"/>
    <p:sldId id="284" r:id="rId12"/>
    <p:sldId id="265" r:id="rId13"/>
    <p:sldId id="286" r:id="rId14"/>
    <p:sldId id="266" r:id="rId15"/>
    <p:sldId id="271" r:id="rId16"/>
    <p:sldId id="267" r:id="rId17"/>
    <p:sldId id="268" r:id="rId18"/>
    <p:sldId id="269" r:id="rId19"/>
    <p:sldId id="270" r:id="rId20"/>
    <p:sldId id="272" r:id="rId21"/>
    <p:sldId id="289" r:id="rId22"/>
    <p:sldId id="287" r:id="rId23"/>
    <p:sldId id="273" r:id="rId24"/>
    <p:sldId id="274" r:id="rId25"/>
    <p:sldId id="276" r:id="rId2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68" autoAdjust="0"/>
    <p:restoredTop sz="94660"/>
  </p:normalViewPr>
  <p:slideViewPr>
    <p:cSldViewPr snapToGrid="0">
      <p:cViewPr varScale="1">
        <p:scale>
          <a:sx n="114" d="100"/>
          <a:sy n="114" d="100"/>
        </p:scale>
        <p:origin x="48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6.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F8E786-BFB0-4DB3-8874-275905EBDC93}" type="doc">
      <dgm:prSet loTypeId="urn:microsoft.com/office/officeart/2005/8/layout/vList5" loCatId="list" qsTypeId="urn:microsoft.com/office/officeart/2005/8/quickstyle/3d2" qsCatId="3D" csTypeId="urn:microsoft.com/office/officeart/2005/8/colors/colorful4" csCatId="colorful" phldr="1"/>
      <dgm:spPr/>
      <dgm:t>
        <a:bodyPr/>
        <a:lstStyle/>
        <a:p>
          <a:endParaRPr lang="uk-UA"/>
        </a:p>
      </dgm:t>
    </dgm:pt>
    <dgm:pt modelId="{AB047ADA-E67A-474A-927A-5014E37C3900}">
      <dgm:prSet phldrT="[Текст]"/>
      <dgm:spPr/>
      <dgm:t>
        <a:bodyPr/>
        <a:lstStyle/>
        <a:p>
          <a:r>
            <a:rPr lang="uk-UA" b="1" dirty="0">
              <a:solidFill>
                <a:srgbClr val="002060"/>
              </a:solidFill>
            </a:rPr>
            <a:t>Інформаційно – просвітницькі форми взаємодії з батьками</a:t>
          </a:r>
          <a:r>
            <a:rPr lang="uk-UA" dirty="0">
              <a:solidFill>
                <a:srgbClr val="002060"/>
              </a:solidFill>
            </a:rPr>
            <a:t> </a:t>
          </a:r>
        </a:p>
      </dgm:t>
    </dgm:pt>
    <dgm:pt modelId="{3E42E247-1925-413A-A067-930353AD5946}" type="parTrans" cxnId="{FD6C85DE-2AE0-40BF-9048-9E312EB8F1B8}">
      <dgm:prSet/>
      <dgm:spPr/>
      <dgm:t>
        <a:bodyPr/>
        <a:lstStyle/>
        <a:p>
          <a:endParaRPr lang="uk-UA"/>
        </a:p>
      </dgm:t>
    </dgm:pt>
    <dgm:pt modelId="{B534602D-3F3E-4397-A9BE-0801F41224BC}" type="sibTrans" cxnId="{FD6C85DE-2AE0-40BF-9048-9E312EB8F1B8}">
      <dgm:prSet/>
      <dgm:spPr/>
      <dgm:t>
        <a:bodyPr/>
        <a:lstStyle/>
        <a:p>
          <a:endParaRPr lang="uk-UA"/>
        </a:p>
      </dgm:t>
    </dgm:pt>
    <dgm:pt modelId="{75E1351C-89C9-4F15-9FD8-63894B20F690}">
      <dgm:prSet phldrT="[Текст]" custT="1"/>
      <dgm:spPr/>
      <dgm:t>
        <a:bodyPr/>
        <a:lstStyle/>
        <a:p>
          <a:pPr algn="just"/>
          <a:r>
            <a:rPr lang="uk-UA" sz="2400" dirty="0">
              <a:solidFill>
                <a:srgbClr val="002060"/>
              </a:solidFill>
              <a:latin typeface="Times New Roman" panose="02020603050405020304" pitchFamily="18" charset="0"/>
              <a:cs typeface="Times New Roman" panose="02020603050405020304" pitchFamily="18" charset="0"/>
            </a:rPr>
            <a:t>Це надання різноманітної інформації для членів родин у формі енциклопедично – літературного матеріалу до певного тематичного блоку із дидактичними вправами і завданнями для спільного розв’язання  з дітьми, психолого – педагогічних рекомендацій; забезпечення </a:t>
          </a:r>
          <a:r>
            <a:rPr lang="uk-UA" sz="2400" dirty="0" err="1">
              <a:solidFill>
                <a:srgbClr val="002060"/>
              </a:solidFill>
              <a:latin typeface="Times New Roman" panose="02020603050405020304" pitchFamily="18" charset="0"/>
              <a:cs typeface="Times New Roman" panose="02020603050405020304" pitchFamily="18" charset="0"/>
            </a:rPr>
            <a:t>зворотнього</a:t>
          </a:r>
          <a:r>
            <a:rPr lang="uk-UA" sz="2400" dirty="0">
              <a:solidFill>
                <a:srgbClr val="002060"/>
              </a:solidFill>
              <a:latin typeface="Times New Roman" panose="02020603050405020304" pitchFamily="18" charset="0"/>
              <a:cs typeface="Times New Roman" panose="02020603050405020304" pitchFamily="18" charset="0"/>
            </a:rPr>
            <a:t> зв’язку : «Батьківські віконечка», «Родинний меседж», «Скринька пропозицій».</a:t>
          </a:r>
        </a:p>
      </dgm:t>
    </dgm:pt>
    <dgm:pt modelId="{02CFFF0C-C425-410F-B94D-0D23E1D25A0F}" type="sibTrans" cxnId="{47396818-C526-4B3D-A70D-9900D3EDF7A9}">
      <dgm:prSet/>
      <dgm:spPr/>
      <dgm:t>
        <a:bodyPr/>
        <a:lstStyle/>
        <a:p>
          <a:endParaRPr lang="uk-UA"/>
        </a:p>
      </dgm:t>
    </dgm:pt>
    <dgm:pt modelId="{903CF28D-12F5-43F4-854C-28E77092D614}" type="parTrans" cxnId="{47396818-C526-4B3D-A70D-9900D3EDF7A9}">
      <dgm:prSet/>
      <dgm:spPr/>
      <dgm:t>
        <a:bodyPr/>
        <a:lstStyle/>
        <a:p>
          <a:endParaRPr lang="uk-UA"/>
        </a:p>
      </dgm:t>
    </dgm:pt>
    <dgm:pt modelId="{1E926B0C-718C-48FB-BEFB-355E1DE70026}" type="pres">
      <dgm:prSet presAssocID="{99F8E786-BFB0-4DB3-8874-275905EBDC93}" presName="Name0" presStyleCnt="0">
        <dgm:presLayoutVars>
          <dgm:dir/>
          <dgm:animLvl val="lvl"/>
          <dgm:resizeHandles val="exact"/>
        </dgm:presLayoutVars>
      </dgm:prSet>
      <dgm:spPr/>
    </dgm:pt>
    <dgm:pt modelId="{23D3A3EF-6C11-4648-A6A1-6998396E49A0}" type="pres">
      <dgm:prSet presAssocID="{AB047ADA-E67A-474A-927A-5014E37C3900}" presName="linNode" presStyleCnt="0"/>
      <dgm:spPr/>
    </dgm:pt>
    <dgm:pt modelId="{4BBB3F82-5A51-46A5-BFF9-F662B0D9274C}" type="pres">
      <dgm:prSet presAssocID="{AB047ADA-E67A-474A-927A-5014E37C3900}" presName="parentText" presStyleLbl="node1" presStyleIdx="0" presStyleCnt="1" custLinFactNeighborX="-8009">
        <dgm:presLayoutVars>
          <dgm:chMax val="1"/>
          <dgm:bulletEnabled val="1"/>
        </dgm:presLayoutVars>
      </dgm:prSet>
      <dgm:spPr/>
    </dgm:pt>
    <dgm:pt modelId="{F37D4423-B267-419B-8F46-FCDF5675111B}" type="pres">
      <dgm:prSet presAssocID="{AB047ADA-E67A-474A-927A-5014E37C3900}" presName="descendantText" presStyleLbl="alignAccFollowNode1" presStyleIdx="0" presStyleCnt="1">
        <dgm:presLayoutVars>
          <dgm:bulletEnabled val="1"/>
        </dgm:presLayoutVars>
      </dgm:prSet>
      <dgm:spPr/>
    </dgm:pt>
  </dgm:ptLst>
  <dgm:cxnLst>
    <dgm:cxn modelId="{47396818-C526-4B3D-A70D-9900D3EDF7A9}" srcId="{AB047ADA-E67A-474A-927A-5014E37C3900}" destId="{75E1351C-89C9-4F15-9FD8-63894B20F690}" srcOrd="0" destOrd="0" parTransId="{903CF28D-12F5-43F4-854C-28E77092D614}" sibTransId="{02CFFF0C-C425-410F-B94D-0D23E1D25A0F}"/>
    <dgm:cxn modelId="{BE27F053-E9CC-4BC1-899D-049D787EBE49}" type="presOf" srcId="{99F8E786-BFB0-4DB3-8874-275905EBDC93}" destId="{1E926B0C-718C-48FB-BEFB-355E1DE70026}" srcOrd="0" destOrd="0" presId="urn:microsoft.com/office/officeart/2005/8/layout/vList5"/>
    <dgm:cxn modelId="{D43E4591-6DF7-447A-94B7-B54F25BAF809}" type="presOf" srcId="{75E1351C-89C9-4F15-9FD8-63894B20F690}" destId="{F37D4423-B267-419B-8F46-FCDF5675111B}" srcOrd="0" destOrd="0" presId="urn:microsoft.com/office/officeart/2005/8/layout/vList5"/>
    <dgm:cxn modelId="{0BA0C4C1-94D5-4A4F-8BB2-E7B54C79D5E8}" type="presOf" srcId="{AB047ADA-E67A-474A-927A-5014E37C3900}" destId="{4BBB3F82-5A51-46A5-BFF9-F662B0D9274C}" srcOrd="0" destOrd="0" presId="urn:microsoft.com/office/officeart/2005/8/layout/vList5"/>
    <dgm:cxn modelId="{FD6C85DE-2AE0-40BF-9048-9E312EB8F1B8}" srcId="{99F8E786-BFB0-4DB3-8874-275905EBDC93}" destId="{AB047ADA-E67A-474A-927A-5014E37C3900}" srcOrd="0" destOrd="0" parTransId="{3E42E247-1925-413A-A067-930353AD5946}" sibTransId="{B534602D-3F3E-4397-A9BE-0801F41224BC}"/>
    <dgm:cxn modelId="{808A281E-7B09-4DE7-BBC2-3DBF335648E9}" type="presParOf" srcId="{1E926B0C-718C-48FB-BEFB-355E1DE70026}" destId="{23D3A3EF-6C11-4648-A6A1-6998396E49A0}" srcOrd="0" destOrd="0" presId="urn:microsoft.com/office/officeart/2005/8/layout/vList5"/>
    <dgm:cxn modelId="{DA0D9F2A-B070-4756-BF59-7FA3B3EF0FB5}" type="presParOf" srcId="{23D3A3EF-6C11-4648-A6A1-6998396E49A0}" destId="{4BBB3F82-5A51-46A5-BFF9-F662B0D9274C}" srcOrd="0" destOrd="0" presId="urn:microsoft.com/office/officeart/2005/8/layout/vList5"/>
    <dgm:cxn modelId="{E6B1CCF9-D840-4AC5-BFDA-74F1F6DBF7D0}" type="presParOf" srcId="{23D3A3EF-6C11-4648-A6A1-6998396E49A0}" destId="{F37D4423-B267-419B-8F46-FCDF5675111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F8E786-BFB0-4DB3-8874-275905EBDC93}" type="doc">
      <dgm:prSet loTypeId="urn:microsoft.com/office/officeart/2005/8/layout/vList5" loCatId="list" qsTypeId="urn:microsoft.com/office/officeart/2005/8/quickstyle/3d2" qsCatId="3D" csTypeId="urn:microsoft.com/office/officeart/2005/8/colors/colorful4" csCatId="colorful" phldr="1"/>
      <dgm:spPr/>
      <dgm:t>
        <a:bodyPr/>
        <a:lstStyle/>
        <a:p>
          <a:endParaRPr lang="uk-UA"/>
        </a:p>
      </dgm:t>
    </dgm:pt>
    <dgm:pt modelId="{AB047ADA-E67A-474A-927A-5014E37C3900}">
      <dgm:prSet phldrT="[Текст]"/>
      <dgm:spPr/>
      <dgm:t>
        <a:bodyPr/>
        <a:lstStyle/>
        <a:p>
          <a:r>
            <a:rPr lang="uk-UA" b="1" dirty="0">
              <a:solidFill>
                <a:srgbClr val="002060"/>
              </a:solidFill>
              <a:latin typeface="Times New Roman" panose="02020603050405020304" pitchFamily="18" charset="0"/>
              <a:cs typeface="Times New Roman" panose="02020603050405020304" pitchFamily="18" charset="0"/>
            </a:rPr>
            <a:t>Колективні форми взаємодії </a:t>
          </a:r>
          <a:r>
            <a:rPr lang="uk-UA" b="1">
              <a:solidFill>
                <a:srgbClr val="002060"/>
              </a:solidFill>
              <a:latin typeface="Times New Roman" panose="02020603050405020304" pitchFamily="18" charset="0"/>
              <a:cs typeface="Times New Roman" panose="02020603050405020304" pitchFamily="18" charset="0"/>
            </a:rPr>
            <a:t>з батьками</a:t>
          </a:r>
          <a:r>
            <a:rPr lang="uk-UA">
              <a:solidFill>
                <a:srgbClr val="002060"/>
              </a:solidFill>
              <a:latin typeface="Times New Roman" panose="02020603050405020304" pitchFamily="18" charset="0"/>
              <a:cs typeface="Times New Roman" panose="02020603050405020304" pitchFamily="18" charset="0"/>
            </a:rPr>
            <a:t> </a:t>
          </a:r>
          <a:endParaRPr lang="uk-UA" dirty="0">
            <a:solidFill>
              <a:srgbClr val="002060"/>
            </a:solidFill>
            <a:latin typeface="Times New Roman" panose="02020603050405020304" pitchFamily="18" charset="0"/>
            <a:cs typeface="Times New Roman" panose="02020603050405020304" pitchFamily="18" charset="0"/>
          </a:endParaRPr>
        </a:p>
      </dgm:t>
    </dgm:pt>
    <dgm:pt modelId="{3E42E247-1925-413A-A067-930353AD5946}" type="parTrans" cxnId="{FD6C85DE-2AE0-40BF-9048-9E312EB8F1B8}">
      <dgm:prSet/>
      <dgm:spPr/>
      <dgm:t>
        <a:bodyPr/>
        <a:lstStyle/>
        <a:p>
          <a:endParaRPr lang="uk-UA"/>
        </a:p>
      </dgm:t>
    </dgm:pt>
    <dgm:pt modelId="{B534602D-3F3E-4397-A9BE-0801F41224BC}" type="sibTrans" cxnId="{FD6C85DE-2AE0-40BF-9048-9E312EB8F1B8}">
      <dgm:prSet/>
      <dgm:spPr/>
      <dgm:t>
        <a:bodyPr/>
        <a:lstStyle/>
        <a:p>
          <a:endParaRPr lang="uk-UA"/>
        </a:p>
      </dgm:t>
    </dgm:pt>
    <dgm:pt modelId="{75E1351C-89C9-4F15-9FD8-63894B20F690}">
      <dgm:prSet phldrT="[Текст]" custT="1"/>
      <dgm:spPr/>
      <dgm:t>
        <a:bodyPr/>
        <a:lstStyle/>
        <a:p>
          <a:pPr algn="just"/>
          <a:r>
            <a:rPr lang="uk-UA" sz="2400" dirty="0">
              <a:solidFill>
                <a:srgbClr val="002060"/>
              </a:solidFill>
              <a:latin typeface="Times New Roman" panose="02020603050405020304" pitchFamily="18" charset="0"/>
              <a:cs typeface="Times New Roman" panose="02020603050405020304" pitchFamily="18" charset="0"/>
            </a:rPr>
            <a:t>Це створення умов для систематичної психолого – педагогічної просвіти: школи свідомого батьківства, молодих батьків, родинних ініціатив; студії : «Арт – практики», «Виховний волонтер»;  різні гуртки, конференції, зустрічі за круглим столом, </a:t>
          </a:r>
          <a:r>
            <a:rPr lang="uk-UA" sz="2400" dirty="0" err="1">
              <a:solidFill>
                <a:srgbClr val="002060"/>
              </a:solidFill>
              <a:latin typeface="Times New Roman" panose="02020603050405020304" pitchFamily="18" charset="0"/>
              <a:cs typeface="Times New Roman" panose="02020603050405020304" pitchFamily="18" charset="0"/>
            </a:rPr>
            <a:t>плейбеки</a:t>
          </a:r>
          <a:r>
            <a:rPr lang="uk-UA" sz="2400" dirty="0">
              <a:solidFill>
                <a:srgbClr val="002060"/>
              </a:solidFill>
              <a:latin typeface="Times New Roman" panose="02020603050405020304" pitchFamily="18" charset="0"/>
              <a:cs typeface="Times New Roman" panose="02020603050405020304" pitchFamily="18" charset="0"/>
            </a:rPr>
            <a:t>, дебати, дискусії, зустрічі з цікавими людьми, ярмарки ідей, виставки педагогічних новинок, дні відкритих дверей.</a:t>
          </a:r>
        </a:p>
      </dgm:t>
    </dgm:pt>
    <dgm:pt modelId="{903CF28D-12F5-43F4-854C-28E77092D614}" type="parTrans" cxnId="{47396818-C526-4B3D-A70D-9900D3EDF7A9}">
      <dgm:prSet/>
      <dgm:spPr/>
      <dgm:t>
        <a:bodyPr/>
        <a:lstStyle/>
        <a:p>
          <a:endParaRPr lang="uk-UA"/>
        </a:p>
      </dgm:t>
    </dgm:pt>
    <dgm:pt modelId="{02CFFF0C-C425-410F-B94D-0D23E1D25A0F}" type="sibTrans" cxnId="{47396818-C526-4B3D-A70D-9900D3EDF7A9}">
      <dgm:prSet/>
      <dgm:spPr/>
      <dgm:t>
        <a:bodyPr/>
        <a:lstStyle/>
        <a:p>
          <a:endParaRPr lang="uk-UA"/>
        </a:p>
      </dgm:t>
    </dgm:pt>
    <dgm:pt modelId="{1E926B0C-718C-48FB-BEFB-355E1DE70026}" type="pres">
      <dgm:prSet presAssocID="{99F8E786-BFB0-4DB3-8874-275905EBDC93}" presName="Name0" presStyleCnt="0">
        <dgm:presLayoutVars>
          <dgm:dir/>
          <dgm:animLvl val="lvl"/>
          <dgm:resizeHandles val="exact"/>
        </dgm:presLayoutVars>
      </dgm:prSet>
      <dgm:spPr/>
    </dgm:pt>
    <dgm:pt modelId="{23D3A3EF-6C11-4648-A6A1-6998396E49A0}" type="pres">
      <dgm:prSet presAssocID="{AB047ADA-E67A-474A-927A-5014E37C3900}" presName="linNode" presStyleCnt="0"/>
      <dgm:spPr/>
    </dgm:pt>
    <dgm:pt modelId="{4BBB3F82-5A51-46A5-BFF9-F662B0D9274C}" type="pres">
      <dgm:prSet presAssocID="{AB047ADA-E67A-474A-927A-5014E37C3900}" presName="parentText" presStyleLbl="node1" presStyleIdx="0" presStyleCnt="1" custLinFactNeighborX="-8009">
        <dgm:presLayoutVars>
          <dgm:chMax val="1"/>
          <dgm:bulletEnabled val="1"/>
        </dgm:presLayoutVars>
      </dgm:prSet>
      <dgm:spPr/>
    </dgm:pt>
    <dgm:pt modelId="{F37D4423-B267-419B-8F46-FCDF5675111B}" type="pres">
      <dgm:prSet presAssocID="{AB047ADA-E67A-474A-927A-5014E37C3900}" presName="descendantText" presStyleLbl="alignAccFollowNode1" presStyleIdx="0" presStyleCnt="1">
        <dgm:presLayoutVars>
          <dgm:bulletEnabled val="1"/>
        </dgm:presLayoutVars>
      </dgm:prSet>
      <dgm:spPr/>
    </dgm:pt>
  </dgm:ptLst>
  <dgm:cxnLst>
    <dgm:cxn modelId="{47396818-C526-4B3D-A70D-9900D3EDF7A9}" srcId="{AB047ADA-E67A-474A-927A-5014E37C3900}" destId="{75E1351C-89C9-4F15-9FD8-63894B20F690}" srcOrd="0" destOrd="0" parTransId="{903CF28D-12F5-43F4-854C-28E77092D614}" sibTransId="{02CFFF0C-C425-410F-B94D-0D23E1D25A0F}"/>
    <dgm:cxn modelId="{BE27F053-E9CC-4BC1-899D-049D787EBE49}" type="presOf" srcId="{99F8E786-BFB0-4DB3-8874-275905EBDC93}" destId="{1E926B0C-718C-48FB-BEFB-355E1DE70026}" srcOrd="0" destOrd="0" presId="urn:microsoft.com/office/officeart/2005/8/layout/vList5"/>
    <dgm:cxn modelId="{D43E4591-6DF7-447A-94B7-B54F25BAF809}" type="presOf" srcId="{75E1351C-89C9-4F15-9FD8-63894B20F690}" destId="{F37D4423-B267-419B-8F46-FCDF5675111B}" srcOrd="0" destOrd="0" presId="urn:microsoft.com/office/officeart/2005/8/layout/vList5"/>
    <dgm:cxn modelId="{0BA0C4C1-94D5-4A4F-8BB2-E7B54C79D5E8}" type="presOf" srcId="{AB047ADA-E67A-474A-927A-5014E37C3900}" destId="{4BBB3F82-5A51-46A5-BFF9-F662B0D9274C}" srcOrd="0" destOrd="0" presId="urn:microsoft.com/office/officeart/2005/8/layout/vList5"/>
    <dgm:cxn modelId="{FD6C85DE-2AE0-40BF-9048-9E312EB8F1B8}" srcId="{99F8E786-BFB0-4DB3-8874-275905EBDC93}" destId="{AB047ADA-E67A-474A-927A-5014E37C3900}" srcOrd="0" destOrd="0" parTransId="{3E42E247-1925-413A-A067-930353AD5946}" sibTransId="{B534602D-3F3E-4397-A9BE-0801F41224BC}"/>
    <dgm:cxn modelId="{808A281E-7B09-4DE7-BBC2-3DBF335648E9}" type="presParOf" srcId="{1E926B0C-718C-48FB-BEFB-355E1DE70026}" destId="{23D3A3EF-6C11-4648-A6A1-6998396E49A0}" srcOrd="0" destOrd="0" presId="urn:microsoft.com/office/officeart/2005/8/layout/vList5"/>
    <dgm:cxn modelId="{DA0D9F2A-B070-4756-BF59-7FA3B3EF0FB5}" type="presParOf" srcId="{23D3A3EF-6C11-4648-A6A1-6998396E49A0}" destId="{4BBB3F82-5A51-46A5-BFF9-F662B0D9274C}" srcOrd="0" destOrd="0" presId="urn:microsoft.com/office/officeart/2005/8/layout/vList5"/>
    <dgm:cxn modelId="{E6B1CCF9-D840-4AC5-BFDA-74F1F6DBF7D0}" type="presParOf" srcId="{23D3A3EF-6C11-4648-A6A1-6998396E49A0}" destId="{F37D4423-B267-419B-8F46-FCDF5675111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9F8E786-BFB0-4DB3-8874-275905EBDC93}" type="doc">
      <dgm:prSet loTypeId="urn:microsoft.com/office/officeart/2005/8/layout/vList5" loCatId="list" qsTypeId="urn:microsoft.com/office/officeart/2005/8/quickstyle/3d2" qsCatId="3D" csTypeId="urn:microsoft.com/office/officeart/2005/8/colors/colorful4" csCatId="colorful" phldr="1"/>
      <dgm:spPr/>
      <dgm:t>
        <a:bodyPr/>
        <a:lstStyle/>
        <a:p>
          <a:endParaRPr lang="uk-UA"/>
        </a:p>
      </dgm:t>
    </dgm:pt>
    <dgm:pt modelId="{AB047ADA-E67A-474A-927A-5014E37C3900}">
      <dgm:prSet phldrT="[Текст]"/>
      <dgm:spPr/>
      <dgm:t>
        <a:bodyPr/>
        <a:lstStyle/>
        <a:p>
          <a:r>
            <a:rPr lang="uk-UA" b="1" dirty="0">
              <a:solidFill>
                <a:srgbClr val="002060"/>
              </a:solidFill>
            </a:rPr>
            <a:t>Творчі форми взаємодії з батьками</a:t>
          </a:r>
          <a:r>
            <a:rPr lang="uk-UA" dirty="0">
              <a:solidFill>
                <a:srgbClr val="002060"/>
              </a:solidFill>
              <a:latin typeface="Times New Roman" panose="02020603050405020304" pitchFamily="18" charset="0"/>
              <a:cs typeface="Times New Roman" panose="02020603050405020304" pitchFamily="18" charset="0"/>
            </a:rPr>
            <a:t> </a:t>
          </a:r>
        </a:p>
      </dgm:t>
    </dgm:pt>
    <dgm:pt modelId="{3E42E247-1925-413A-A067-930353AD5946}" type="parTrans" cxnId="{FD6C85DE-2AE0-40BF-9048-9E312EB8F1B8}">
      <dgm:prSet/>
      <dgm:spPr/>
      <dgm:t>
        <a:bodyPr/>
        <a:lstStyle/>
        <a:p>
          <a:endParaRPr lang="uk-UA"/>
        </a:p>
      </dgm:t>
    </dgm:pt>
    <dgm:pt modelId="{B534602D-3F3E-4397-A9BE-0801F41224BC}" type="sibTrans" cxnId="{FD6C85DE-2AE0-40BF-9048-9E312EB8F1B8}">
      <dgm:prSet/>
      <dgm:spPr/>
      <dgm:t>
        <a:bodyPr/>
        <a:lstStyle/>
        <a:p>
          <a:endParaRPr lang="uk-UA"/>
        </a:p>
      </dgm:t>
    </dgm:pt>
    <dgm:pt modelId="{75E1351C-89C9-4F15-9FD8-63894B20F690}">
      <dgm:prSet phldrT="[Текст]" custT="1"/>
      <dgm:spPr/>
      <dgm:t>
        <a:bodyPr/>
        <a:lstStyle/>
        <a:p>
          <a:pPr algn="just"/>
          <a:r>
            <a:rPr lang="uk-UA" sz="2800" dirty="0">
              <a:solidFill>
                <a:srgbClr val="002060"/>
              </a:solidFill>
              <a:latin typeface="Times New Roman" panose="02020603050405020304" pitchFamily="18" charset="0"/>
              <a:cs typeface="Times New Roman" panose="02020603050405020304" pitchFamily="18" charset="0"/>
            </a:rPr>
            <a:t> Беруть участь члени родин, діти, педагоги. Умовно серед них можна виділити </a:t>
          </a:r>
          <a:r>
            <a:rPr lang="uk-UA" sz="2800" dirty="0" err="1">
              <a:solidFill>
                <a:srgbClr val="002060"/>
              </a:solidFill>
              <a:latin typeface="Times New Roman" panose="02020603050405020304" pitchFamily="18" charset="0"/>
              <a:cs typeface="Times New Roman" panose="02020603050405020304" pitchFamily="18" charset="0"/>
            </a:rPr>
            <a:t>проєкти</a:t>
          </a:r>
          <a:r>
            <a:rPr lang="uk-UA" sz="2800" dirty="0">
              <a:solidFill>
                <a:srgbClr val="002060"/>
              </a:solidFill>
              <a:latin typeface="Times New Roman" panose="02020603050405020304" pitchFamily="18" charset="0"/>
              <a:cs typeface="Times New Roman" panose="02020603050405020304" pitchFamily="18" charset="0"/>
            </a:rPr>
            <a:t>, спільні святкові ранки й розваги дітей і дорослих, </a:t>
          </a:r>
          <a:r>
            <a:rPr lang="uk-UA" sz="2800" dirty="0" err="1">
              <a:solidFill>
                <a:srgbClr val="002060"/>
              </a:solidFill>
              <a:latin typeface="Times New Roman" panose="02020603050405020304" pitchFamily="18" charset="0"/>
              <a:cs typeface="Times New Roman" panose="02020603050405020304" pitchFamily="18" charset="0"/>
            </a:rPr>
            <a:t>пізнавально</a:t>
          </a:r>
          <a:r>
            <a:rPr lang="uk-UA" sz="2800" dirty="0">
              <a:solidFill>
                <a:srgbClr val="002060"/>
              </a:solidFill>
              <a:latin typeface="Times New Roman" panose="02020603050405020304" pitchFamily="18" charset="0"/>
              <a:cs typeface="Times New Roman" panose="02020603050405020304" pitchFamily="18" charset="0"/>
            </a:rPr>
            <a:t> – розважальні заходи, тематичні, благодійні акції , виставки, тематичні тижні.</a:t>
          </a:r>
        </a:p>
      </dgm:t>
    </dgm:pt>
    <dgm:pt modelId="{903CF28D-12F5-43F4-854C-28E77092D614}" type="parTrans" cxnId="{47396818-C526-4B3D-A70D-9900D3EDF7A9}">
      <dgm:prSet/>
      <dgm:spPr/>
      <dgm:t>
        <a:bodyPr/>
        <a:lstStyle/>
        <a:p>
          <a:endParaRPr lang="uk-UA"/>
        </a:p>
      </dgm:t>
    </dgm:pt>
    <dgm:pt modelId="{02CFFF0C-C425-410F-B94D-0D23E1D25A0F}" type="sibTrans" cxnId="{47396818-C526-4B3D-A70D-9900D3EDF7A9}">
      <dgm:prSet/>
      <dgm:spPr/>
      <dgm:t>
        <a:bodyPr/>
        <a:lstStyle/>
        <a:p>
          <a:endParaRPr lang="uk-UA"/>
        </a:p>
      </dgm:t>
    </dgm:pt>
    <dgm:pt modelId="{1E926B0C-718C-48FB-BEFB-355E1DE70026}" type="pres">
      <dgm:prSet presAssocID="{99F8E786-BFB0-4DB3-8874-275905EBDC93}" presName="Name0" presStyleCnt="0">
        <dgm:presLayoutVars>
          <dgm:dir/>
          <dgm:animLvl val="lvl"/>
          <dgm:resizeHandles val="exact"/>
        </dgm:presLayoutVars>
      </dgm:prSet>
      <dgm:spPr/>
    </dgm:pt>
    <dgm:pt modelId="{23D3A3EF-6C11-4648-A6A1-6998396E49A0}" type="pres">
      <dgm:prSet presAssocID="{AB047ADA-E67A-474A-927A-5014E37C3900}" presName="linNode" presStyleCnt="0"/>
      <dgm:spPr/>
    </dgm:pt>
    <dgm:pt modelId="{4BBB3F82-5A51-46A5-BFF9-F662B0D9274C}" type="pres">
      <dgm:prSet presAssocID="{AB047ADA-E67A-474A-927A-5014E37C3900}" presName="parentText" presStyleLbl="node1" presStyleIdx="0" presStyleCnt="1" custLinFactNeighborX="-8009">
        <dgm:presLayoutVars>
          <dgm:chMax val="1"/>
          <dgm:bulletEnabled val="1"/>
        </dgm:presLayoutVars>
      </dgm:prSet>
      <dgm:spPr/>
    </dgm:pt>
    <dgm:pt modelId="{F37D4423-B267-419B-8F46-FCDF5675111B}" type="pres">
      <dgm:prSet presAssocID="{AB047ADA-E67A-474A-927A-5014E37C3900}" presName="descendantText" presStyleLbl="alignAccFollowNode1" presStyleIdx="0" presStyleCnt="1">
        <dgm:presLayoutVars>
          <dgm:bulletEnabled val="1"/>
        </dgm:presLayoutVars>
      </dgm:prSet>
      <dgm:spPr/>
    </dgm:pt>
  </dgm:ptLst>
  <dgm:cxnLst>
    <dgm:cxn modelId="{47396818-C526-4B3D-A70D-9900D3EDF7A9}" srcId="{AB047ADA-E67A-474A-927A-5014E37C3900}" destId="{75E1351C-89C9-4F15-9FD8-63894B20F690}" srcOrd="0" destOrd="0" parTransId="{903CF28D-12F5-43F4-854C-28E77092D614}" sibTransId="{02CFFF0C-C425-410F-B94D-0D23E1D25A0F}"/>
    <dgm:cxn modelId="{BE27F053-E9CC-4BC1-899D-049D787EBE49}" type="presOf" srcId="{99F8E786-BFB0-4DB3-8874-275905EBDC93}" destId="{1E926B0C-718C-48FB-BEFB-355E1DE70026}" srcOrd="0" destOrd="0" presId="urn:microsoft.com/office/officeart/2005/8/layout/vList5"/>
    <dgm:cxn modelId="{D43E4591-6DF7-447A-94B7-B54F25BAF809}" type="presOf" srcId="{75E1351C-89C9-4F15-9FD8-63894B20F690}" destId="{F37D4423-B267-419B-8F46-FCDF5675111B}" srcOrd="0" destOrd="0" presId="urn:microsoft.com/office/officeart/2005/8/layout/vList5"/>
    <dgm:cxn modelId="{0BA0C4C1-94D5-4A4F-8BB2-E7B54C79D5E8}" type="presOf" srcId="{AB047ADA-E67A-474A-927A-5014E37C3900}" destId="{4BBB3F82-5A51-46A5-BFF9-F662B0D9274C}" srcOrd="0" destOrd="0" presId="urn:microsoft.com/office/officeart/2005/8/layout/vList5"/>
    <dgm:cxn modelId="{FD6C85DE-2AE0-40BF-9048-9E312EB8F1B8}" srcId="{99F8E786-BFB0-4DB3-8874-275905EBDC93}" destId="{AB047ADA-E67A-474A-927A-5014E37C3900}" srcOrd="0" destOrd="0" parTransId="{3E42E247-1925-413A-A067-930353AD5946}" sibTransId="{B534602D-3F3E-4397-A9BE-0801F41224BC}"/>
    <dgm:cxn modelId="{808A281E-7B09-4DE7-BBC2-3DBF335648E9}" type="presParOf" srcId="{1E926B0C-718C-48FB-BEFB-355E1DE70026}" destId="{23D3A3EF-6C11-4648-A6A1-6998396E49A0}" srcOrd="0" destOrd="0" presId="urn:microsoft.com/office/officeart/2005/8/layout/vList5"/>
    <dgm:cxn modelId="{DA0D9F2A-B070-4756-BF59-7FA3B3EF0FB5}" type="presParOf" srcId="{23D3A3EF-6C11-4648-A6A1-6998396E49A0}" destId="{4BBB3F82-5A51-46A5-BFF9-F662B0D9274C}" srcOrd="0" destOrd="0" presId="urn:microsoft.com/office/officeart/2005/8/layout/vList5"/>
    <dgm:cxn modelId="{E6B1CCF9-D840-4AC5-BFDA-74F1F6DBF7D0}" type="presParOf" srcId="{23D3A3EF-6C11-4648-A6A1-6998396E49A0}" destId="{F37D4423-B267-419B-8F46-FCDF5675111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63785C8-013B-4B26-9A39-5BCB1FF56D7A}" type="doc">
      <dgm:prSet loTypeId="urn:microsoft.com/office/officeart/2005/8/layout/vList5" loCatId="list" qsTypeId="urn:microsoft.com/office/officeart/2005/8/quickstyle/simple5" qsCatId="simple" csTypeId="urn:microsoft.com/office/officeart/2005/8/colors/colorful4" csCatId="colorful" phldr="1"/>
      <dgm:spPr/>
      <dgm:t>
        <a:bodyPr/>
        <a:lstStyle/>
        <a:p>
          <a:endParaRPr lang="uk-UA"/>
        </a:p>
      </dgm:t>
    </dgm:pt>
    <dgm:pt modelId="{7882D4A5-0B7D-488F-9A32-D0B04BF5BEC6}">
      <dgm:prSet/>
      <dgm:spPr/>
      <dgm:t>
        <a:bodyPr/>
        <a:lstStyle/>
        <a:p>
          <a:r>
            <a:rPr lang="uk-UA" b="1" i="1" dirty="0">
              <a:solidFill>
                <a:srgbClr val="002060"/>
              </a:solidFill>
              <a:latin typeface="Times New Roman" panose="02020603050405020304" pitchFamily="18" charset="0"/>
              <a:cs typeface="Times New Roman" panose="02020603050405020304" pitchFamily="18" charset="0"/>
            </a:rPr>
            <a:t>психологічні хвилинки</a:t>
          </a:r>
          <a:endParaRPr lang="uk-UA" dirty="0"/>
        </a:p>
      </dgm:t>
    </dgm:pt>
    <dgm:pt modelId="{32C613B8-F240-41CD-BC95-340678051018}" type="parTrans" cxnId="{B1A7F675-6F3C-422B-9289-3A59E7953419}">
      <dgm:prSet/>
      <dgm:spPr/>
      <dgm:t>
        <a:bodyPr/>
        <a:lstStyle/>
        <a:p>
          <a:endParaRPr lang="uk-UA"/>
        </a:p>
      </dgm:t>
    </dgm:pt>
    <dgm:pt modelId="{C0CDC11D-8920-4E48-8178-FFE1EF08E864}" type="sibTrans" cxnId="{B1A7F675-6F3C-422B-9289-3A59E7953419}">
      <dgm:prSet/>
      <dgm:spPr/>
      <dgm:t>
        <a:bodyPr/>
        <a:lstStyle/>
        <a:p>
          <a:endParaRPr lang="uk-UA"/>
        </a:p>
      </dgm:t>
    </dgm:pt>
    <dgm:pt modelId="{31745C55-1ABE-488A-BABF-4D4EB024810B}">
      <dgm:prSet/>
      <dgm:spPr/>
      <dgm:t>
        <a:bodyPr/>
        <a:lstStyle/>
        <a:p>
          <a:r>
            <a:rPr lang="uk-UA" b="1" i="1" dirty="0">
              <a:solidFill>
                <a:srgbClr val="002060"/>
              </a:solidFill>
              <a:latin typeface="Times New Roman" panose="02020603050405020304" pitchFamily="18" charset="0"/>
              <a:cs typeface="Times New Roman" panose="02020603050405020304" pitchFamily="18" charset="0"/>
            </a:rPr>
            <a:t>смартмоби</a:t>
          </a:r>
          <a:endParaRPr lang="uk-UA" b="1" dirty="0">
            <a:solidFill>
              <a:srgbClr val="002060"/>
            </a:solidFill>
            <a:latin typeface="Times New Roman" panose="02020603050405020304" pitchFamily="18" charset="0"/>
            <a:cs typeface="Times New Roman" panose="02020603050405020304" pitchFamily="18" charset="0"/>
          </a:endParaRPr>
        </a:p>
      </dgm:t>
    </dgm:pt>
    <dgm:pt modelId="{C53EE266-2DAC-4C6E-A7F2-140F6032BC4D}" type="parTrans" cxnId="{3C71C450-01B3-43B3-879C-C3335FD13707}">
      <dgm:prSet/>
      <dgm:spPr/>
      <dgm:t>
        <a:bodyPr/>
        <a:lstStyle/>
        <a:p>
          <a:endParaRPr lang="uk-UA"/>
        </a:p>
      </dgm:t>
    </dgm:pt>
    <dgm:pt modelId="{D2768874-2411-4F65-9444-931F305CA66C}" type="sibTrans" cxnId="{3C71C450-01B3-43B3-879C-C3335FD13707}">
      <dgm:prSet/>
      <dgm:spPr/>
      <dgm:t>
        <a:bodyPr/>
        <a:lstStyle/>
        <a:p>
          <a:endParaRPr lang="uk-UA"/>
        </a:p>
      </dgm:t>
    </dgm:pt>
    <dgm:pt modelId="{F2537F60-8F27-448E-840D-815E58F4D023}">
      <dgm:prSet/>
      <dgm:spPr/>
      <dgm:t>
        <a:bodyPr/>
        <a:lstStyle/>
        <a:p>
          <a:pPr algn="ctr"/>
          <a:r>
            <a:rPr lang="uk-UA" b="1" i="1" dirty="0">
              <a:solidFill>
                <a:srgbClr val="002060"/>
              </a:solidFill>
              <a:latin typeface="Times New Roman" panose="02020603050405020304" pitchFamily="18" charset="0"/>
              <a:cs typeface="Times New Roman" panose="02020603050405020304" pitchFamily="18" charset="0"/>
            </a:rPr>
            <a:t>реалізація міні  </a:t>
          </a:r>
          <a:r>
            <a:rPr lang="uk-UA" b="1" i="1" dirty="0" err="1">
              <a:solidFill>
                <a:srgbClr val="002060"/>
              </a:solidFill>
              <a:latin typeface="Times New Roman" panose="02020603050405020304" pitchFamily="18" charset="0"/>
              <a:cs typeface="Times New Roman" panose="02020603050405020304" pitchFamily="18" charset="0"/>
            </a:rPr>
            <a:t>проєктів</a:t>
          </a:r>
          <a:endParaRPr lang="uk-UA" b="1" dirty="0">
            <a:solidFill>
              <a:srgbClr val="002060"/>
            </a:solidFill>
            <a:latin typeface="Times New Roman" panose="02020603050405020304" pitchFamily="18" charset="0"/>
            <a:cs typeface="Times New Roman" panose="02020603050405020304" pitchFamily="18" charset="0"/>
          </a:endParaRPr>
        </a:p>
      </dgm:t>
    </dgm:pt>
    <dgm:pt modelId="{DC5A8C3D-4966-4A4B-ABEB-E25999E4961E}" type="parTrans" cxnId="{B76EE8FF-CE9F-4029-A66C-9E9BC78505F0}">
      <dgm:prSet/>
      <dgm:spPr/>
      <dgm:t>
        <a:bodyPr/>
        <a:lstStyle/>
        <a:p>
          <a:endParaRPr lang="uk-UA"/>
        </a:p>
      </dgm:t>
    </dgm:pt>
    <dgm:pt modelId="{B41F7C5D-6BB1-429F-8235-4F843E300E3F}" type="sibTrans" cxnId="{B76EE8FF-CE9F-4029-A66C-9E9BC78505F0}">
      <dgm:prSet/>
      <dgm:spPr/>
      <dgm:t>
        <a:bodyPr/>
        <a:lstStyle/>
        <a:p>
          <a:endParaRPr lang="uk-UA"/>
        </a:p>
      </dgm:t>
    </dgm:pt>
    <dgm:pt modelId="{0BA4A36D-194B-4C59-8AD7-DE89F94711B4}">
      <dgm:prSet/>
      <dgm:spPr/>
      <dgm:t>
        <a:bodyPr/>
        <a:lstStyle/>
        <a:p>
          <a:r>
            <a:rPr lang="uk-UA" b="1" i="1" dirty="0">
              <a:solidFill>
                <a:srgbClr val="002060"/>
              </a:solidFill>
              <a:latin typeface="Times New Roman" panose="02020603050405020304" pitchFamily="18" charset="0"/>
              <a:cs typeface="Times New Roman" panose="02020603050405020304" pitchFamily="18" charset="0"/>
            </a:rPr>
            <a:t>інтерактивний діалог на стіні</a:t>
          </a:r>
          <a:endParaRPr lang="uk-UA" b="1" dirty="0">
            <a:solidFill>
              <a:srgbClr val="002060"/>
            </a:solidFill>
            <a:latin typeface="Times New Roman" panose="02020603050405020304" pitchFamily="18" charset="0"/>
            <a:cs typeface="Times New Roman" panose="02020603050405020304" pitchFamily="18" charset="0"/>
          </a:endParaRPr>
        </a:p>
      </dgm:t>
    </dgm:pt>
    <dgm:pt modelId="{765B508F-37E0-4B0B-B168-1A5532A5394D}" type="parTrans" cxnId="{89C98D8C-1E50-4B94-A869-49543304C46F}">
      <dgm:prSet/>
      <dgm:spPr/>
      <dgm:t>
        <a:bodyPr/>
        <a:lstStyle/>
        <a:p>
          <a:endParaRPr lang="uk-UA"/>
        </a:p>
      </dgm:t>
    </dgm:pt>
    <dgm:pt modelId="{4E34A6CE-BE79-4E9B-A690-C033BA5FE0A2}" type="sibTrans" cxnId="{89C98D8C-1E50-4B94-A869-49543304C46F}">
      <dgm:prSet/>
      <dgm:spPr/>
      <dgm:t>
        <a:bodyPr/>
        <a:lstStyle/>
        <a:p>
          <a:endParaRPr lang="uk-UA"/>
        </a:p>
      </dgm:t>
    </dgm:pt>
    <dgm:pt modelId="{2FAB19A6-CD1D-4907-AD41-930882BD77AE}">
      <dgm:prSet custT="1"/>
      <dgm:spPr/>
      <dgm:t>
        <a:bodyPr/>
        <a:lstStyle/>
        <a:p>
          <a:r>
            <a:rPr lang="uk-UA" sz="2400" b="1" i="1" dirty="0">
              <a:solidFill>
                <a:srgbClr val="002060"/>
              </a:solidFill>
              <a:latin typeface="Times New Roman" panose="02020603050405020304" pitchFamily="18" charset="0"/>
              <a:cs typeface="Times New Roman" panose="02020603050405020304" pitchFamily="18" charset="0"/>
            </a:rPr>
            <a:t>тренінги</a:t>
          </a:r>
          <a:endParaRPr lang="uk-UA" sz="2400" b="1" dirty="0">
            <a:solidFill>
              <a:srgbClr val="002060"/>
            </a:solidFill>
            <a:latin typeface="Times New Roman" panose="02020603050405020304" pitchFamily="18" charset="0"/>
            <a:cs typeface="Times New Roman" panose="02020603050405020304" pitchFamily="18" charset="0"/>
          </a:endParaRPr>
        </a:p>
      </dgm:t>
    </dgm:pt>
    <dgm:pt modelId="{C78ADF99-972E-4171-9181-CB053AD6C7A2}" type="parTrans" cxnId="{BF81E66D-DBCB-4132-8849-629AFA7771D9}">
      <dgm:prSet/>
      <dgm:spPr/>
      <dgm:t>
        <a:bodyPr/>
        <a:lstStyle/>
        <a:p>
          <a:endParaRPr lang="uk-UA"/>
        </a:p>
      </dgm:t>
    </dgm:pt>
    <dgm:pt modelId="{A081FE25-636B-4645-9C87-9EA7361968CB}" type="sibTrans" cxnId="{BF81E66D-DBCB-4132-8849-629AFA7771D9}">
      <dgm:prSet/>
      <dgm:spPr/>
      <dgm:t>
        <a:bodyPr/>
        <a:lstStyle/>
        <a:p>
          <a:endParaRPr lang="uk-UA"/>
        </a:p>
      </dgm:t>
    </dgm:pt>
    <dgm:pt modelId="{8057017F-BD08-4D8D-B018-0DF529137FFB}">
      <dgm:prSet/>
      <dgm:spPr/>
      <dgm:t>
        <a:bodyPr/>
        <a:lstStyle/>
        <a:p>
          <a:r>
            <a:rPr lang="uk-UA" b="1" i="1" dirty="0">
              <a:solidFill>
                <a:srgbClr val="002060"/>
              </a:solidFill>
              <a:latin typeface="Times New Roman" panose="02020603050405020304" pitchFamily="18" charset="0"/>
              <a:cs typeface="Times New Roman" panose="02020603050405020304" pitchFamily="18" charset="0"/>
            </a:rPr>
            <a:t>  майстер – класи</a:t>
          </a:r>
          <a:endParaRPr lang="uk-UA" b="1" dirty="0">
            <a:solidFill>
              <a:srgbClr val="002060"/>
            </a:solidFill>
            <a:latin typeface="Times New Roman" panose="02020603050405020304" pitchFamily="18" charset="0"/>
            <a:cs typeface="Times New Roman" panose="02020603050405020304" pitchFamily="18" charset="0"/>
          </a:endParaRPr>
        </a:p>
      </dgm:t>
    </dgm:pt>
    <dgm:pt modelId="{E4F58372-8CC9-4B95-B1B3-37C5B73C595E}" type="parTrans" cxnId="{C508D45C-C5B9-481B-A628-054FD882A8AC}">
      <dgm:prSet/>
      <dgm:spPr/>
      <dgm:t>
        <a:bodyPr/>
        <a:lstStyle/>
        <a:p>
          <a:endParaRPr lang="uk-UA"/>
        </a:p>
      </dgm:t>
    </dgm:pt>
    <dgm:pt modelId="{B057DB0B-994B-44F1-A27B-F082CEB54EBD}" type="sibTrans" cxnId="{C508D45C-C5B9-481B-A628-054FD882A8AC}">
      <dgm:prSet/>
      <dgm:spPr/>
      <dgm:t>
        <a:bodyPr/>
        <a:lstStyle/>
        <a:p>
          <a:endParaRPr lang="uk-UA"/>
        </a:p>
      </dgm:t>
    </dgm:pt>
    <dgm:pt modelId="{CA177023-8F81-49E4-AE42-6CD29EC96081}">
      <dgm:prSet/>
      <dgm:spPr/>
      <dgm:t>
        <a:bodyPr/>
        <a:lstStyle/>
        <a:p>
          <a:r>
            <a:rPr lang="uk-UA" b="1" i="1" dirty="0">
              <a:solidFill>
                <a:srgbClr val="002060"/>
              </a:solidFill>
              <a:latin typeface="Times New Roman" panose="02020603050405020304" pitchFamily="18" charset="0"/>
              <a:cs typeface="Times New Roman" panose="02020603050405020304" pitchFamily="18" charset="0"/>
            </a:rPr>
            <a:t>тематичні </a:t>
          </a:r>
          <a:r>
            <a:rPr lang="uk-UA" b="1" i="1" dirty="0" err="1">
              <a:solidFill>
                <a:srgbClr val="002060"/>
              </a:solidFill>
              <a:latin typeface="Times New Roman" panose="02020603050405020304" pitchFamily="18" charset="0"/>
              <a:cs typeface="Times New Roman" panose="02020603050405020304" pitchFamily="18" charset="0"/>
            </a:rPr>
            <a:t>хакатони</a:t>
          </a:r>
          <a:endParaRPr lang="uk-UA" dirty="0"/>
        </a:p>
      </dgm:t>
    </dgm:pt>
    <dgm:pt modelId="{40BDF028-518E-484F-829A-F57D1C581A95}" type="parTrans" cxnId="{ACC5EC4C-761D-4636-8F5C-26C9FF06507E}">
      <dgm:prSet/>
      <dgm:spPr/>
      <dgm:t>
        <a:bodyPr/>
        <a:lstStyle/>
        <a:p>
          <a:endParaRPr lang="uk-UA"/>
        </a:p>
      </dgm:t>
    </dgm:pt>
    <dgm:pt modelId="{3ACF1616-29DA-4EF6-90BA-D8EA7AC5A4D7}" type="sibTrans" cxnId="{ACC5EC4C-761D-4636-8F5C-26C9FF06507E}">
      <dgm:prSet/>
      <dgm:spPr/>
      <dgm:t>
        <a:bodyPr/>
        <a:lstStyle/>
        <a:p>
          <a:endParaRPr lang="uk-UA"/>
        </a:p>
      </dgm:t>
    </dgm:pt>
    <dgm:pt modelId="{682BC511-6301-4CD1-A7D8-BEEEB2C52C0A}">
      <dgm:prSet custT="1"/>
      <dgm:spPr/>
      <dgm:t>
        <a:bodyPr/>
        <a:lstStyle/>
        <a:p>
          <a:pPr algn="ctr"/>
          <a:r>
            <a:rPr lang="uk-UA" sz="2400" b="1" dirty="0">
              <a:solidFill>
                <a:srgbClr val="002060"/>
              </a:solidFill>
              <a:latin typeface="Times New Roman" panose="02020603050405020304" pitchFamily="18" charset="0"/>
              <a:cs typeface="Times New Roman" panose="02020603050405020304" pitchFamily="18" charset="0"/>
            </a:rPr>
            <a:t>Інтерактивні формами взаємодії з батьками</a:t>
          </a:r>
        </a:p>
      </dgm:t>
    </dgm:pt>
    <dgm:pt modelId="{221DF6B1-C235-4AA0-B6C3-2B47EBA9CD8E}" type="parTrans" cxnId="{BFA5E33D-DE9D-44AF-B562-BF32754CC7CC}">
      <dgm:prSet/>
      <dgm:spPr/>
      <dgm:t>
        <a:bodyPr/>
        <a:lstStyle/>
        <a:p>
          <a:endParaRPr lang="uk-UA"/>
        </a:p>
      </dgm:t>
    </dgm:pt>
    <dgm:pt modelId="{FE782421-9EC8-4E7C-8E7F-FBD132C055ED}" type="sibTrans" cxnId="{BFA5E33D-DE9D-44AF-B562-BF32754CC7CC}">
      <dgm:prSet/>
      <dgm:spPr/>
      <dgm:t>
        <a:bodyPr/>
        <a:lstStyle/>
        <a:p>
          <a:endParaRPr lang="uk-UA"/>
        </a:p>
      </dgm:t>
    </dgm:pt>
    <dgm:pt modelId="{A217E44C-8B31-40AA-AE76-4BD45C7D278C}">
      <dgm:prSet/>
      <dgm:spPr/>
      <dgm:t>
        <a:bodyPr/>
        <a:lstStyle/>
        <a:p>
          <a:r>
            <a:rPr lang="uk-UA" b="1" i="1" dirty="0">
              <a:solidFill>
                <a:srgbClr val="002060"/>
              </a:solidFill>
              <a:latin typeface="Times New Roman" panose="02020603050405020304" pitchFamily="18" charset="0"/>
              <a:cs typeface="Times New Roman" panose="02020603050405020304" pitchFamily="18" charset="0"/>
            </a:rPr>
            <a:t>  сімейні клуби</a:t>
          </a:r>
          <a:endParaRPr lang="uk-UA" b="1" dirty="0">
            <a:solidFill>
              <a:srgbClr val="002060"/>
            </a:solidFill>
            <a:latin typeface="Times New Roman" panose="02020603050405020304" pitchFamily="18" charset="0"/>
            <a:cs typeface="Times New Roman" panose="02020603050405020304" pitchFamily="18" charset="0"/>
          </a:endParaRPr>
        </a:p>
      </dgm:t>
    </dgm:pt>
    <dgm:pt modelId="{E3792541-E2E3-48C4-B0F2-87A338650D64}" type="sibTrans" cxnId="{3A8BCD26-2500-474A-82FB-5DB0320ADF88}">
      <dgm:prSet/>
      <dgm:spPr/>
      <dgm:t>
        <a:bodyPr/>
        <a:lstStyle/>
        <a:p>
          <a:endParaRPr lang="uk-UA"/>
        </a:p>
      </dgm:t>
    </dgm:pt>
    <dgm:pt modelId="{6E311432-38BB-4B0E-887E-24019368CA5C}" type="parTrans" cxnId="{3A8BCD26-2500-474A-82FB-5DB0320ADF88}">
      <dgm:prSet/>
      <dgm:spPr/>
      <dgm:t>
        <a:bodyPr/>
        <a:lstStyle/>
        <a:p>
          <a:endParaRPr lang="uk-UA"/>
        </a:p>
      </dgm:t>
    </dgm:pt>
    <dgm:pt modelId="{9A2A2295-54F3-491D-94B6-CAB154142B3C}" type="pres">
      <dgm:prSet presAssocID="{C63785C8-013B-4B26-9A39-5BCB1FF56D7A}" presName="Name0" presStyleCnt="0">
        <dgm:presLayoutVars>
          <dgm:dir/>
          <dgm:animLvl val="lvl"/>
          <dgm:resizeHandles val="exact"/>
        </dgm:presLayoutVars>
      </dgm:prSet>
      <dgm:spPr/>
    </dgm:pt>
    <dgm:pt modelId="{A2854FBC-CB89-44AE-AFC6-C5DF5F7CE0EB}" type="pres">
      <dgm:prSet presAssocID="{682BC511-6301-4CD1-A7D8-BEEEB2C52C0A}" presName="linNode" presStyleCnt="0"/>
      <dgm:spPr/>
    </dgm:pt>
    <dgm:pt modelId="{90A8B59A-64DF-45AE-9E70-BCF96BEA1888}" type="pres">
      <dgm:prSet presAssocID="{682BC511-6301-4CD1-A7D8-BEEEB2C52C0A}" presName="parentText" presStyleLbl="node1" presStyleIdx="0" presStyleCnt="9" custScaleX="261535" custLinFactNeighborX="8460" custLinFactNeighborY="5542">
        <dgm:presLayoutVars>
          <dgm:chMax val="1"/>
          <dgm:bulletEnabled val="1"/>
        </dgm:presLayoutVars>
      </dgm:prSet>
      <dgm:spPr/>
    </dgm:pt>
    <dgm:pt modelId="{18295F4B-6C10-4301-9508-7AD6521D5DBB}" type="pres">
      <dgm:prSet presAssocID="{FE782421-9EC8-4E7C-8E7F-FBD132C055ED}" presName="sp" presStyleCnt="0"/>
      <dgm:spPr/>
    </dgm:pt>
    <dgm:pt modelId="{BFB942E3-6211-484A-AED9-550AAEB252A8}" type="pres">
      <dgm:prSet presAssocID="{F2537F60-8F27-448E-840D-815E58F4D023}" presName="linNode" presStyleCnt="0"/>
      <dgm:spPr/>
    </dgm:pt>
    <dgm:pt modelId="{4319D57D-DCC3-4432-9199-A58DFDDBD22D}" type="pres">
      <dgm:prSet presAssocID="{F2537F60-8F27-448E-840D-815E58F4D023}" presName="parentText" presStyleLbl="node1" presStyleIdx="1" presStyleCnt="9" custLinFactNeighborX="65499" custLinFactNeighborY="2976">
        <dgm:presLayoutVars>
          <dgm:chMax val="1"/>
          <dgm:bulletEnabled val="1"/>
        </dgm:presLayoutVars>
      </dgm:prSet>
      <dgm:spPr/>
    </dgm:pt>
    <dgm:pt modelId="{BB101E86-E5F0-408A-8D24-824422D72293}" type="pres">
      <dgm:prSet presAssocID="{B41F7C5D-6BB1-429F-8235-4F843E300E3F}" presName="sp" presStyleCnt="0"/>
      <dgm:spPr/>
    </dgm:pt>
    <dgm:pt modelId="{E5B145C6-2294-44C9-9C61-A233CC4AD091}" type="pres">
      <dgm:prSet presAssocID="{0BA4A36D-194B-4C59-8AD7-DE89F94711B4}" presName="linNode" presStyleCnt="0"/>
      <dgm:spPr/>
    </dgm:pt>
    <dgm:pt modelId="{0BD53C08-11EB-4816-8DA7-C845392AEA8B}" type="pres">
      <dgm:prSet presAssocID="{0BA4A36D-194B-4C59-8AD7-DE89F94711B4}" presName="parentText" presStyleLbl="node1" presStyleIdx="2" presStyleCnt="9" custLinFactNeighborX="65499" custLinFactNeighborY="2976">
        <dgm:presLayoutVars>
          <dgm:chMax val="1"/>
          <dgm:bulletEnabled val="1"/>
        </dgm:presLayoutVars>
      </dgm:prSet>
      <dgm:spPr/>
    </dgm:pt>
    <dgm:pt modelId="{C13DEEA3-07B0-4757-9E2C-44F6335BABC9}" type="pres">
      <dgm:prSet presAssocID="{4E34A6CE-BE79-4E9B-A690-C033BA5FE0A2}" presName="sp" presStyleCnt="0"/>
      <dgm:spPr/>
    </dgm:pt>
    <dgm:pt modelId="{6A0E22A9-F007-45DB-BFB8-65276723DC1E}" type="pres">
      <dgm:prSet presAssocID="{A217E44C-8B31-40AA-AE76-4BD45C7D278C}" presName="linNode" presStyleCnt="0"/>
      <dgm:spPr/>
    </dgm:pt>
    <dgm:pt modelId="{ECB2CB80-DBF7-4D78-8112-A760BEDF1ACD}" type="pres">
      <dgm:prSet presAssocID="{A217E44C-8B31-40AA-AE76-4BD45C7D278C}" presName="parentText" presStyleLbl="node1" presStyleIdx="3" presStyleCnt="9" custLinFactNeighborX="65499" custLinFactNeighborY="5953">
        <dgm:presLayoutVars>
          <dgm:chMax val="1"/>
          <dgm:bulletEnabled val="1"/>
        </dgm:presLayoutVars>
      </dgm:prSet>
      <dgm:spPr/>
    </dgm:pt>
    <dgm:pt modelId="{C4EF8D77-E460-4CF6-81EA-9F984802F4DD}" type="pres">
      <dgm:prSet presAssocID="{E3792541-E2E3-48C4-B0F2-87A338650D64}" presName="sp" presStyleCnt="0"/>
      <dgm:spPr/>
    </dgm:pt>
    <dgm:pt modelId="{1BF421C8-CCD8-4F47-9F41-DBF078928393}" type="pres">
      <dgm:prSet presAssocID="{2FAB19A6-CD1D-4907-AD41-930882BD77AE}" presName="linNode" presStyleCnt="0"/>
      <dgm:spPr/>
    </dgm:pt>
    <dgm:pt modelId="{69ADAFAF-9FC6-4757-A283-413C417F4194}" type="pres">
      <dgm:prSet presAssocID="{2FAB19A6-CD1D-4907-AD41-930882BD77AE}" presName="parentText" presStyleLbl="node1" presStyleIdx="4" presStyleCnt="9" custLinFactNeighborX="65499" custLinFactNeighborY="0">
        <dgm:presLayoutVars>
          <dgm:chMax val="1"/>
          <dgm:bulletEnabled val="1"/>
        </dgm:presLayoutVars>
      </dgm:prSet>
      <dgm:spPr/>
    </dgm:pt>
    <dgm:pt modelId="{745EDCC3-B0FA-4A2B-A2BA-7C46F8C99CB0}" type="pres">
      <dgm:prSet presAssocID="{A081FE25-636B-4645-9C87-9EA7361968CB}" presName="sp" presStyleCnt="0"/>
      <dgm:spPr/>
    </dgm:pt>
    <dgm:pt modelId="{B48811E5-9624-4D4D-B833-8BD1340CBB64}" type="pres">
      <dgm:prSet presAssocID="{8057017F-BD08-4D8D-B018-0DF529137FFB}" presName="linNode" presStyleCnt="0"/>
      <dgm:spPr/>
    </dgm:pt>
    <dgm:pt modelId="{55D7B742-7D30-437C-A9BB-0476663B66DB}" type="pres">
      <dgm:prSet presAssocID="{8057017F-BD08-4D8D-B018-0DF529137FFB}" presName="parentText" presStyleLbl="node1" presStyleIdx="5" presStyleCnt="9" custLinFactNeighborX="66514" custLinFactNeighborY="1489">
        <dgm:presLayoutVars>
          <dgm:chMax val="1"/>
          <dgm:bulletEnabled val="1"/>
        </dgm:presLayoutVars>
      </dgm:prSet>
      <dgm:spPr/>
    </dgm:pt>
    <dgm:pt modelId="{2AFC5339-20A8-4413-AB5A-6986BE4F1F10}" type="pres">
      <dgm:prSet presAssocID="{B057DB0B-994B-44F1-A27B-F082CEB54EBD}" presName="sp" presStyleCnt="0"/>
      <dgm:spPr/>
    </dgm:pt>
    <dgm:pt modelId="{A53CD8C5-4D6F-43CB-A87F-2257543DB67A}" type="pres">
      <dgm:prSet presAssocID="{CA177023-8F81-49E4-AE42-6CD29EC96081}" presName="linNode" presStyleCnt="0"/>
      <dgm:spPr/>
    </dgm:pt>
    <dgm:pt modelId="{58FA7E5B-F753-4B79-941A-2DDC264AF4AF}" type="pres">
      <dgm:prSet presAssocID="{CA177023-8F81-49E4-AE42-6CD29EC96081}" presName="parentText" presStyleLbl="node1" presStyleIdx="6" presStyleCnt="9" custLinFactNeighborX="65499">
        <dgm:presLayoutVars>
          <dgm:chMax val="1"/>
          <dgm:bulletEnabled val="1"/>
        </dgm:presLayoutVars>
      </dgm:prSet>
      <dgm:spPr/>
    </dgm:pt>
    <dgm:pt modelId="{1D196375-9626-4374-99EC-13E9F762ADAB}" type="pres">
      <dgm:prSet presAssocID="{3ACF1616-29DA-4EF6-90BA-D8EA7AC5A4D7}" presName="sp" presStyleCnt="0"/>
      <dgm:spPr/>
    </dgm:pt>
    <dgm:pt modelId="{FA172D02-F189-42EC-A902-6A2688E44A43}" type="pres">
      <dgm:prSet presAssocID="{7882D4A5-0B7D-488F-9A32-D0B04BF5BEC6}" presName="linNode" presStyleCnt="0"/>
      <dgm:spPr/>
    </dgm:pt>
    <dgm:pt modelId="{8AF67A8D-3D54-4F2F-BF0C-155FAC7F0DAF}" type="pres">
      <dgm:prSet presAssocID="{7882D4A5-0B7D-488F-9A32-D0B04BF5BEC6}" presName="parentText" presStyleLbl="node1" presStyleIdx="7" presStyleCnt="9" custLinFactNeighborX="65499" custLinFactNeighborY="1238">
        <dgm:presLayoutVars>
          <dgm:chMax val="1"/>
          <dgm:bulletEnabled val="1"/>
        </dgm:presLayoutVars>
      </dgm:prSet>
      <dgm:spPr/>
    </dgm:pt>
    <dgm:pt modelId="{20215809-AA9C-45E4-81C5-1A6C7BED0195}" type="pres">
      <dgm:prSet presAssocID="{C0CDC11D-8920-4E48-8178-FFE1EF08E864}" presName="sp" presStyleCnt="0"/>
      <dgm:spPr/>
    </dgm:pt>
    <dgm:pt modelId="{5A618F0C-9146-48DA-B3A1-FC40826579A0}" type="pres">
      <dgm:prSet presAssocID="{31745C55-1ABE-488A-BABF-4D4EB024810B}" presName="linNode" presStyleCnt="0"/>
      <dgm:spPr/>
    </dgm:pt>
    <dgm:pt modelId="{AC61101D-9B87-425A-93A3-8F14C0D65F1A}" type="pres">
      <dgm:prSet presAssocID="{31745C55-1ABE-488A-BABF-4D4EB024810B}" presName="parentText" presStyleLbl="node1" presStyleIdx="8" presStyleCnt="9" custLinFactNeighborX="65499" custLinFactNeighborY="9937">
        <dgm:presLayoutVars>
          <dgm:chMax val="1"/>
          <dgm:bulletEnabled val="1"/>
        </dgm:presLayoutVars>
      </dgm:prSet>
      <dgm:spPr/>
    </dgm:pt>
  </dgm:ptLst>
  <dgm:cxnLst>
    <dgm:cxn modelId="{C95DE90D-1D34-4F3C-837C-7DB7FFF188D4}" type="presOf" srcId="{CA177023-8F81-49E4-AE42-6CD29EC96081}" destId="{58FA7E5B-F753-4B79-941A-2DDC264AF4AF}" srcOrd="0" destOrd="0" presId="urn:microsoft.com/office/officeart/2005/8/layout/vList5"/>
    <dgm:cxn modelId="{0063C817-5D23-4B95-9297-B91ECDBE7375}" type="presOf" srcId="{C63785C8-013B-4B26-9A39-5BCB1FF56D7A}" destId="{9A2A2295-54F3-491D-94B6-CAB154142B3C}" srcOrd="0" destOrd="0" presId="urn:microsoft.com/office/officeart/2005/8/layout/vList5"/>
    <dgm:cxn modelId="{3A8BCD26-2500-474A-82FB-5DB0320ADF88}" srcId="{C63785C8-013B-4B26-9A39-5BCB1FF56D7A}" destId="{A217E44C-8B31-40AA-AE76-4BD45C7D278C}" srcOrd="3" destOrd="0" parTransId="{6E311432-38BB-4B0E-887E-24019368CA5C}" sibTransId="{E3792541-E2E3-48C4-B0F2-87A338650D64}"/>
    <dgm:cxn modelId="{2620B228-461E-480A-AEA7-5EC6D2CE7EF1}" type="presOf" srcId="{8057017F-BD08-4D8D-B018-0DF529137FFB}" destId="{55D7B742-7D30-437C-A9BB-0476663B66DB}" srcOrd="0" destOrd="0" presId="urn:microsoft.com/office/officeart/2005/8/layout/vList5"/>
    <dgm:cxn modelId="{BFA5E33D-DE9D-44AF-B562-BF32754CC7CC}" srcId="{C63785C8-013B-4B26-9A39-5BCB1FF56D7A}" destId="{682BC511-6301-4CD1-A7D8-BEEEB2C52C0A}" srcOrd="0" destOrd="0" parTransId="{221DF6B1-C235-4AA0-B6C3-2B47EBA9CD8E}" sibTransId="{FE782421-9EC8-4E7C-8E7F-FBD132C055ED}"/>
    <dgm:cxn modelId="{C508D45C-C5B9-481B-A628-054FD882A8AC}" srcId="{C63785C8-013B-4B26-9A39-5BCB1FF56D7A}" destId="{8057017F-BD08-4D8D-B018-0DF529137FFB}" srcOrd="5" destOrd="0" parTransId="{E4F58372-8CC9-4B95-B1B3-37C5B73C595E}" sibTransId="{B057DB0B-994B-44F1-A27B-F082CEB54EBD}"/>
    <dgm:cxn modelId="{ACC5EC4C-761D-4636-8F5C-26C9FF06507E}" srcId="{C63785C8-013B-4B26-9A39-5BCB1FF56D7A}" destId="{CA177023-8F81-49E4-AE42-6CD29EC96081}" srcOrd="6" destOrd="0" parTransId="{40BDF028-518E-484F-829A-F57D1C581A95}" sibTransId="{3ACF1616-29DA-4EF6-90BA-D8EA7AC5A4D7}"/>
    <dgm:cxn modelId="{BF81E66D-DBCB-4132-8849-629AFA7771D9}" srcId="{C63785C8-013B-4B26-9A39-5BCB1FF56D7A}" destId="{2FAB19A6-CD1D-4907-AD41-930882BD77AE}" srcOrd="4" destOrd="0" parTransId="{C78ADF99-972E-4171-9181-CB053AD6C7A2}" sibTransId="{A081FE25-636B-4645-9C87-9EA7361968CB}"/>
    <dgm:cxn modelId="{3C71C450-01B3-43B3-879C-C3335FD13707}" srcId="{C63785C8-013B-4B26-9A39-5BCB1FF56D7A}" destId="{31745C55-1ABE-488A-BABF-4D4EB024810B}" srcOrd="8" destOrd="0" parTransId="{C53EE266-2DAC-4C6E-A7F2-140F6032BC4D}" sibTransId="{D2768874-2411-4F65-9444-931F305CA66C}"/>
    <dgm:cxn modelId="{E0570172-9390-4A3D-85FF-65AA5EA24D67}" type="presOf" srcId="{A217E44C-8B31-40AA-AE76-4BD45C7D278C}" destId="{ECB2CB80-DBF7-4D78-8112-A760BEDF1ACD}" srcOrd="0" destOrd="0" presId="urn:microsoft.com/office/officeart/2005/8/layout/vList5"/>
    <dgm:cxn modelId="{B1A7F675-6F3C-422B-9289-3A59E7953419}" srcId="{C63785C8-013B-4B26-9A39-5BCB1FF56D7A}" destId="{7882D4A5-0B7D-488F-9A32-D0B04BF5BEC6}" srcOrd="7" destOrd="0" parTransId="{32C613B8-F240-41CD-BC95-340678051018}" sibTransId="{C0CDC11D-8920-4E48-8178-FFE1EF08E864}"/>
    <dgm:cxn modelId="{4030AD88-CF66-4624-89A0-0D780478CA5F}" type="presOf" srcId="{F2537F60-8F27-448E-840D-815E58F4D023}" destId="{4319D57D-DCC3-4432-9199-A58DFDDBD22D}" srcOrd="0" destOrd="0" presId="urn:microsoft.com/office/officeart/2005/8/layout/vList5"/>
    <dgm:cxn modelId="{FE352F8C-DD3C-477C-94E2-D704C6A77DF9}" type="presOf" srcId="{2FAB19A6-CD1D-4907-AD41-930882BD77AE}" destId="{69ADAFAF-9FC6-4757-A283-413C417F4194}" srcOrd="0" destOrd="0" presId="urn:microsoft.com/office/officeart/2005/8/layout/vList5"/>
    <dgm:cxn modelId="{89C98D8C-1E50-4B94-A869-49543304C46F}" srcId="{C63785C8-013B-4B26-9A39-5BCB1FF56D7A}" destId="{0BA4A36D-194B-4C59-8AD7-DE89F94711B4}" srcOrd="2" destOrd="0" parTransId="{765B508F-37E0-4B0B-B168-1A5532A5394D}" sibTransId="{4E34A6CE-BE79-4E9B-A690-C033BA5FE0A2}"/>
    <dgm:cxn modelId="{0F56C9A0-503A-4673-BAA7-B82BA9177939}" type="presOf" srcId="{31745C55-1ABE-488A-BABF-4D4EB024810B}" destId="{AC61101D-9B87-425A-93A3-8F14C0D65F1A}" srcOrd="0" destOrd="0" presId="urn:microsoft.com/office/officeart/2005/8/layout/vList5"/>
    <dgm:cxn modelId="{267E3BAE-4F8B-4A71-BAC8-01370574464E}" type="presOf" srcId="{7882D4A5-0B7D-488F-9A32-D0B04BF5BEC6}" destId="{8AF67A8D-3D54-4F2F-BF0C-155FAC7F0DAF}" srcOrd="0" destOrd="0" presId="urn:microsoft.com/office/officeart/2005/8/layout/vList5"/>
    <dgm:cxn modelId="{FB583ACD-E856-4F69-A787-EFFBA6F1984A}" type="presOf" srcId="{682BC511-6301-4CD1-A7D8-BEEEB2C52C0A}" destId="{90A8B59A-64DF-45AE-9E70-BCF96BEA1888}" srcOrd="0" destOrd="0" presId="urn:microsoft.com/office/officeart/2005/8/layout/vList5"/>
    <dgm:cxn modelId="{4B1540F6-BC25-4A35-9080-98E64082EA05}" type="presOf" srcId="{0BA4A36D-194B-4C59-8AD7-DE89F94711B4}" destId="{0BD53C08-11EB-4816-8DA7-C845392AEA8B}" srcOrd="0" destOrd="0" presId="urn:microsoft.com/office/officeart/2005/8/layout/vList5"/>
    <dgm:cxn modelId="{B76EE8FF-CE9F-4029-A66C-9E9BC78505F0}" srcId="{C63785C8-013B-4B26-9A39-5BCB1FF56D7A}" destId="{F2537F60-8F27-448E-840D-815E58F4D023}" srcOrd="1" destOrd="0" parTransId="{DC5A8C3D-4966-4A4B-ABEB-E25999E4961E}" sibTransId="{B41F7C5D-6BB1-429F-8235-4F843E300E3F}"/>
    <dgm:cxn modelId="{6185A342-0942-4691-B2B6-61ED2536BA01}" type="presParOf" srcId="{9A2A2295-54F3-491D-94B6-CAB154142B3C}" destId="{A2854FBC-CB89-44AE-AFC6-C5DF5F7CE0EB}" srcOrd="0" destOrd="0" presId="urn:microsoft.com/office/officeart/2005/8/layout/vList5"/>
    <dgm:cxn modelId="{CD526E72-B73B-4DDF-8302-E99A81DAC90C}" type="presParOf" srcId="{A2854FBC-CB89-44AE-AFC6-C5DF5F7CE0EB}" destId="{90A8B59A-64DF-45AE-9E70-BCF96BEA1888}" srcOrd="0" destOrd="0" presId="urn:microsoft.com/office/officeart/2005/8/layout/vList5"/>
    <dgm:cxn modelId="{DC8F36B2-CB35-4C6F-9593-41340079D3B7}" type="presParOf" srcId="{9A2A2295-54F3-491D-94B6-CAB154142B3C}" destId="{18295F4B-6C10-4301-9508-7AD6521D5DBB}" srcOrd="1" destOrd="0" presId="urn:microsoft.com/office/officeart/2005/8/layout/vList5"/>
    <dgm:cxn modelId="{D27FE694-53F2-438C-9377-C5DF1E3914E3}" type="presParOf" srcId="{9A2A2295-54F3-491D-94B6-CAB154142B3C}" destId="{BFB942E3-6211-484A-AED9-550AAEB252A8}" srcOrd="2" destOrd="0" presId="urn:microsoft.com/office/officeart/2005/8/layout/vList5"/>
    <dgm:cxn modelId="{B057FFFE-F431-4C42-91CD-41072415ED03}" type="presParOf" srcId="{BFB942E3-6211-484A-AED9-550AAEB252A8}" destId="{4319D57D-DCC3-4432-9199-A58DFDDBD22D}" srcOrd="0" destOrd="0" presId="urn:microsoft.com/office/officeart/2005/8/layout/vList5"/>
    <dgm:cxn modelId="{EE5EBE7A-7158-4093-AD98-40A233C8BD46}" type="presParOf" srcId="{9A2A2295-54F3-491D-94B6-CAB154142B3C}" destId="{BB101E86-E5F0-408A-8D24-824422D72293}" srcOrd="3" destOrd="0" presId="urn:microsoft.com/office/officeart/2005/8/layout/vList5"/>
    <dgm:cxn modelId="{7BEBBFF3-A60E-4DED-9387-91BF706F1318}" type="presParOf" srcId="{9A2A2295-54F3-491D-94B6-CAB154142B3C}" destId="{E5B145C6-2294-44C9-9C61-A233CC4AD091}" srcOrd="4" destOrd="0" presId="urn:microsoft.com/office/officeart/2005/8/layout/vList5"/>
    <dgm:cxn modelId="{7A2A84D8-0B26-42BF-AD89-316BF14E4C91}" type="presParOf" srcId="{E5B145C6-2294-44C9-9C61-A233CC4AD091}" destId="{0BD53C08-11EB-4816-8DA7-C845392AEA8B}" srcOrd="0" destOrd="0" presId="urn:microsoft.com/office/officeart/2005/8/layout/vList5"/>
    <dgm:cxn modelId="{BB6F3DFF-B230-4C28-8C15-4390774491BF}" type="presParOf" srcId="{9A2A2295-54F3-491D-94B6-CAB154142B3C}" destId="{C13DEEA3-07B0-4757-9E2C-44F6335BABC9}" srcOrd="5" destOrd="0" presId="urn:microsoft.com/office/officeart/2005/8/layout/vList5"/>
    <dgm:cxn modelId="{9C9775E1-0A0C-4EF1-B75A-0FF7ACB997DA}" type="presParOf" srcId="{9A2A2295-54F3-491D-94B6-CAB154142B3C}" destId="{6A0E22A9-F007-45DB-BFB8-65276723DC1E}" srcOrd="6" destOrd="0" presId="urn:microsoft.com/office/officeart/2005/8/layout/vList5"/>
    <dgm:cxn modelId="{E843C755-6857-417B-BD15-4729499B778D}" type="presParOf" srcId="{6A0E22A9-F007-45DB-BFB8-65276723DC1E}" destId="{ECB2CB80-DBF7-4D78-8112-A760BEDF1ACD}" srcOrd="0" destOrd="0" presId="urn:microsoft.com/office/officeart/2005/8/layout/vList5"/>
    <dgm:cxn modelId="{0636CBCD-02E1-4B2C-A42E-09DE871039CB}" type="presParOf" srcId="{9A2A2295-54F3-491D-94B6-CAB154142B3C}" destId="{C4EF8D77-E460-4CF6-81EA-9F984802F4DD}" srcOrd="7" destOrd="0" presId="urn:microsoft.com/office/officeart/2005/8/layout/vList5"/>
    <dgm:cxn modelId="{040F5BE7-3097-4FBF-8D2B-025A62D64F37}" type="presParOf" srcId="{9A2A2295-54F3-491D-94B6-CAB154142B3C}" destId="{1BF421C8-CCD8-4F47-9F41-DBF078928393}" srcOrd="8" destOrd="0" presId="urn:microsoft.com/office/officeart/2005/8/layout/vList5"/>
    <dgm:cxn modelId="{85780CD3-15F6-4D0C-A7BF-069D27E3DD19}" type="presParOf" srcId="{1BF421C8-CCD8-4F47-9F41-DBF078928393}" destId="{69ADAFAF-9FC6-4757-A283-413C417F4194}" srcOrd="0" destOrd="0" presId="urn:microsoft.com/office/officeart/2005/8/layout/vList5"/>
    <dgm:cxn modelId="{ACADBFF9-1363-41F2-9903-989328B6361D}" type="presParOf" srcId="{9A2A2295-54F3-491D-94B6-CAB154142B3C}" destId="{745EDCC3-B0FA-4A2B-A2BA-7C46F8C99CB0}" srcOrd="9" destOrd="0" presId="urn:microsoft.com/office/officeart/2005/8/layout/vList5"/>
    <dgm:cxn modelId="{5D4AFCD7-56A7-42B4-871B-514A3E48E0B5}" type="presParOf" srcId="{9A2A2295-54F3-491D-94B6-CAB154142B3C}" destId="{B48811E5-9624-4D4D-B833-8BD1340CBB64}" srcOrd="10" destOrd="0" presId="urn:microsoft.com/office/officeart/2005/8/layout/vList5"/>
    <dgm:cxn modelId="{5A967EBD-4862-438C-93CF-C2EE83BAA1D1}" type="presParOf" srcId="{B48811E5-9624-4D4D-B833-8BD1340CBB64}" destId="{55D7B742-7D30-437C-A9BB-0476663B66DB}" srcOrd="0" destOrd="0" presId="urn:microsoft.com/office/officeart/2005/8/layout/vList5"/>
    <dgm:cxn modelId="{7CEE8833-8370-4A0F-8721-FDB385F36967}" type="presParOf" srcId="{9A2A2295-54F3-491D-94B6-CAB154142B3C}" destId="{2AFC5339-20A8-4413-AB5A-6986BE4F1F10}" srcOrd="11" destOrd="0" presId="urn:microsoft.com/office/officeart/2005/8/layout/vList5"/>
    <dgm:cxn modelId="{45D52667-2D40-4F8D-9E0B-E222C651996F}" type="presParOf" srcId="{9A2A2295-54F3-491D-94B6-CAB154142B3C}" destId="{A53CD8C5-4D6F-43CB-A87F-2257543DB67A}" srcOrd="12" destOrd="0" presId="urn:microsoft.com/office/officeart/2005/8/layout/vList5"/>
    <dgm:cxn modelId="{2604DA58-E40C-491D-9719-210A58D129A2}" type="presParOf" srcId="{A53CD8C5-4D6F-43CB-A87F-2257543DB67A}" destId="{58FA7E5B-F753-4B79-941A-2DDC264AF4AF}" srcOrd="0" destOrd="0" presId="urn:microsoft.com/office/officeart/2005/8/layout/vList5"/>
    <dgm:cxn modelId="{76EA01A7-5E52-4732-B20A-9C26F8B71C93}" type="presParOf" srcId="{9A2A2295-54F3-491D-94B6-CAB154142B3C}" destId="{1D196375-9626-4374-99EC-13E9F762ADAB}" srcOrd="13" destOrd="0" presId="urn:microsoft.com/office/officeart/2005/8/layout/vList5"/>
    <dgm:cxn modelId="{2B3BBB5A-EE69-4464-96BB-3CAD21544BF9}" type="presParOf" srcId="{9A2A2295-54F3-491D-94B6-CAB154142B3C}" destId="{FA172D02-F189-42EC-A902-6A2688E44A43}" srcOrd="14" destOrd="0" presId="urn:microsoft.com/office/officeart/2005/8/layout/vList5"/>
    <dgm:cxn modelId="{887F7134-C97B-4F94-8844-7D2A6A51E0D9}" type="presParOf" srcId="{FA172D02-F189-42EC-A902-6A2688E44A43}" destId="{8AF67A8D-3D54-4F2F-BF0C-155FAC7F0DAF}" srcOrd="0" destOrd="0" presId="urn:microsoft.com/office/officeart/2005/8/layout/vList5"/>
    <dgm:cxn modelId="{D78B511D-808F-4407-96B2-904E4B1EC311}" type="presParOf" srcId="{9A2A2295-54F3-491D-94B6-CAB154142B3C}" destId="{20215809-AA9C-45E4-81C5-1A6C7BED0195}" srcOrd="15" destOrd="0" presId="urn:microsoft.com/office/officeart/2005/8/layout/vList5"/>
    <dgm:cxn modelId="{BDCBC396-45E4-4E5D-9E82-70EC7254B37A}" type="presParOf" srcId="{9A2A2295-54F3-491D-94B6-CAB154142B3C}" destId="{5A618F0C-9146-48DA-B3A1-FC40826579A0}" srcOrd="16" destOrd="0" presId="urn:microsoft.com/office/officeart/2005/8/layout/vList5"/>
    <dgm:cxn modelId="{3F11BBD9-4E70-49FD-9DF4-122456B2788A}" type="presParOf" srcId="{5A618F0C-9146-48DA-B3A1-FC40826579A0}" destId="{AC61101D-9B87-425A-93A3-8F14C0D65F1A}"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37F318-2E13-475F-9B12-5B292009F180}" type="doc">
      <dgm:prSet loTypeId="urn:microsoft.com/office/officeart/2005/8/layout/default" loCatId="list" qsTypeId="urn:microsoft.com/office/officeart/2005/8/quickstyle/simple4" qsCatId="simple" csTypeId="urn:microsoft.com/office/officeart/2005/8/colors/colorful4" csCatId="colorful" phldr="1"/>
      <dgm:spPr/>
      <dgm:t>
        <a:bodyPr/>
        <a:lstStyle/>
        <a:p>
          <a:endParaRPr lang="uk-UA"/>
        </a:p>
      </dgm:t>
    </dgm:pt>
    <dgm:pt modelId="{9D6270E9-EBB0-4806-8C91-6E0A88E8A70F}">
      <dgm:prSet phldrT="[Текст]" custT="1"/>
      <dgm:spPr/>
      <dgm:t>
        <a:bodyPr/>
        <a:lstStyle/>
        <a:p>
          <a:r>
            <a:rPr lang="uk-UA" sz="2800" b="1" dirty="0">
              <a:solidFill>
                <a:srgbClr val="002060"/>
              </a:solidFill>
              <a:latin typeface="Times New Roman" panose="02020603050405020304" pitchFamily="18" charset="0"/>
              <a:cs typeface="Times New Roman" panose="02020603050405020304" pitchFamily="18" charset="0"/>
            </a:rPr>
            <a:t>Психологічні хвилинки та вправи </a:t>
          </a:r>
          <a:r>
            <a:rPr lang="uk-UA" sz="1800" b="1" dirty="0">
              <a:solidFill>
                <a:srgbClr val="002060"/>
              </a:solidFill>
              <a:latin typeface="Times New Roman" panose="02020603050405020304" pitchFamily="18" charset="0"/>
              <a:cs typeface="Times New Roman" panose="02020603050405020304" pitchFamily="18" charset="0"/>
            </a:rPr>
            <a:t>– це засоби емоційної стабілізації спрямовані на подолання стресу та зниження емоційної напруги.</a:t>
          </a:r>
        </a:p>
      </dgm:t>
    </dgm:pt>
    <dgm:pt modelId="{E4DC03F7-527A-403D-8D8E-DB1CE2AA85AA}" type="parTrans" cxnId="{F5F730D6-54C9-49B8-B9EA-DD5AEB4FAB3C}">
      <dgm:prSet/>
      <dgm:spPr/>
      <dgm:t>
        <a:bodyPr/>
        <a:lstStyle/>
        <a:p>
          <a:endParaRPr lang="uk-UA"/>
        </a:p>
      </dgm:t>
    </dgm:pt>
    <dgm:pt modelId="{D4426E11-BF8F-4B65-831F-11ABD5C5405B}" type="sibTrans" cxnId="{F5F730D6-54C9-49B8-B9EA-DD5AEB4FAB3C}">
      <dgm:prSet/>
      <dgm:spPr/>
      <dgm:t>
        <a:bodyPr/>
        <a:lstStyle/>
        <a:p>
          <a:endParaRPr lang="uk-UA"/>
        </a:p>
      </dgm:t>
    </dgm:pt>
    <dgm:pt modelId="{11DE7A14-69EA-42F0-A3D9-DA72DD397F9F}">
      <dgm:prSet phldrT="[Текст]"/>
      <dgm:spPr/>
      <dgm:t>
        <a:bodyPr/>
        <a:lstStyle/>
        <a:p>
          <a:r>
            <a:rPr lang="uk-UA" b="1" i="1" dirty="0">
              <a:solidFill>
                <a:srgbClr val="002060"/>
              </a:solidFill>
              <a:latin typeface="Times New Roman" panose="02020603050405020304" pitchFamily="18" charset="0"/>
              <a:cs typeface="Times New Roman" panose="02020603050405020304" pitchFamily="18" charset="0"/>
            </a:rPr>
            <a:t>Вправа «Кулька».</a:t>
          </a:r>
          <a:endParaRPr lang="uk-UA" b="1" dirty="0">
            <a:solidFill>
              <a:srgbClr val="002060"/>
            </a:solidFill>
            <a:latin typeface="Times New Roman" panose="02020603050405020304" pitchFamily="18" charset="0"/>
            <a:cs typeface="Times New Roman" panose="02020603050405020304" pitchFamily="18" charset="0"/>
          </a:endParaRPr>
        </a:p>
        <a:p>
          <a:r>
            <a:rPr lang="uk-UA" b="1" i="1" dirty="0">
              <a:solidFill>
                <a:srgbClr val="002060"/>
              </a:solidFill>
              <a:latin typeface="Times New Roman" panose="02020603050405020304" pitchFamily="18" charset="0"/>
              <a:cs typeface="Times New Roman" panose="02020603050405020304" pitchFamily="18" charset="0"/>
            </a:rPr>
            <a:t>Мета :зниження емоційної напруги</a:t>
          </a:r>
          <a:endParaRPr lang="uk-UA" b="1" dirty="0">
            <a:solidFill>
              <a:srgbClr val="002060"/>
            </a:solidFill>
            <a:latin typeface="Times New Roman" panose="02020603050405020304" pitchFamily="18" charset="0"/>
            <a:cs typeface="Times New Roman" panose="02020603050405020304" pitchFamily="18" charset="0"/>
          </a:endParaRPr>
        </a:p>
        <a:p>
          <a:r>
            <a:rPr lang="uk-UA" b="1" i="1" dirty="0">
              <a:solidFill>
                <a:srgbClr val="002060"/>
              </a:solidFill>
              <a:latin typeface="Times New Roman" panose="02020603050405020304" pitchFamily="18" charset="0"/>
              <a:cs typeface="Times New Roman" panose="02020603050405020304" pitchFamily="18" charset="0"/>
            </a:rPr>
            <a:t>Надуваючи кульку, діти широко розводять руки в сторони й глибоко вдихають носом. Видихаючи повітря в уявну кульку через рот. Вимовляють: «Ф – ф – ф»</a:t>
          </a:r>
          <a:endParaRPr lang="uk-UA" b="1" dirty="0">
            <a:solidFill>
              <a:srgbClr val="002060"/>
            </a:solidFill>
            <a:latin typeface="Times New Roman" panose="02020603050405020304" pitchFamily="18" charset="0"/>
            <a:cs typeface="Times New Roman" panose="02020603050405020304" pitchFamily="18" charset="0"/>
          </a:endParaRPr>
        </a:p>
      </dgm:t>
    </dgm:pt>
    <dgm:pt modelId="{67A110C9-010C-4352-A740-E04F29435AC9}" type="parTrans" cxnId="{E75C3CAC-66D6-427F-8F58-09F0CBA1AE4E}">
      <dgm:prSet/>
      <dgm:spPr/>
      <dgm:t>
        <a:bodyPr/>
        <a:lstStyle/>
        <a:p>
          <a:endParaRPr lang="uk-UA"/>
        </a:p>
      </dgm:t>
    </dgm:pt>
    <dgm:pt modelId="{10B401A7-BA0F-4AAF-92D4-441F8CD784A9}" type="sibTrans" cxnId="{E75C3CAC-66D6-427F-8F58-09F0CBA1AE4E}">
      <dgm:prSet/>
      <dgm:spPr/>
      <dgm:t>
        <a:bodyPr/>
        <a:lstStyle/>
        <a:p>
          <a:endParaRPr lang="uk-UA"/>
        </a:p>
      </dgm:t>
    </dgm:pt>
    <dgm:pt modelId="{75E2C987-A5E4-4DF9-AA05-B4067CB168AF}">
      <dgm:prSet phldrT="[Текст]" custT="1"/>
      <dgm:spPr/>
      <dgm:t>
        <a:bodyPr/>
        <a:lstStyle/>
        <a:p>
          <a:r>
            <a:rPr lang="uk-UA" sz="2000" b="1" i="1" dirty="0">
              <a:solidFill>
                <a:srgbClr val="002060"/>
              </a:solidFill>
              <a:latin typeface="Times New Roman" panose="02020603050405020304" pitchFamily="18" charset="0"/>
              <a:cs typeface="Times New Roman" panose="02020603050405020304" pitchFamily="18" charset="0"/>
            </a:rPr>
            <a:t>Вправа «Випусти пазурі» </a:t>
          </a:r>
          <a:endParaRPr lang="uk-UA" sz="2000" b="1" dirty="0">
            <a:solidFill>
              <a:srgbClr val="002060"/>
            </a:solidFill>
            <a:latin typeface="Times New Roman" panose="02020603050405020304" pitchFamily="18" charset="0"/>
            <a:cs typeface="Times New Roman" panose="02020603050405020304" pitchFamily="18" charset="0"/>
          </a:endParaRPr>
        </a:p>
        <a:p>
          <a:r>
            <a:rPr lang="uk-UA" sz="2000" b="1" i="1" dirty="0">
              <a:solidFill>
                <a:srgbClr val="002060"/>
              </a:solidFill>
              <a:latin typeface="Times New Roman" panose="02020603050405020304" pitchFamily="18" charset="0"/>
              <a:cs typeface="Times New Roman" panose="02020603050405020304" pitchFamily="18" charset="0"/>
            </a:rPr>
            <a:t>Мета: зниження стресу</a:t>
          </a:r>
          <a:endParaRPr lang="uk-UA" sz="2000" b="1" dirty="0">
            <a:solidFill>
              <a:srgbClr val="002060"/>
            </a:solidFill>
            <a:latin typeface="Times New Roman" panose="02020603050405020304" pitchFamily="18" charset="0"/>
            <a:cs typeface="Times New Roman" panose="02020603050405020304" pitchFamily="18" charset="0"/>
          </a:endParaRPr>
        </a:p>
        <a:p>
          <a:r>
            <a:rPr lang="uk-UA" sz="2000" b="1" i="1" dirty="0">
              <a:solidFill>
                <a:srgbClr val="002060"/>
              </a:solidFill>
              <a:latin typeface="Times New Roman" panose="02020603050405020304" pitchFamily="18" charset="0"/>
              <a:cs typeface="Times New Roman" panose="02020603050405020304" pitchFamily="18" charset="0"/>
            </a:rPr>
            <a:t>Показати, як тигреня шипить і показує пазурі, коли хоче захиститися (потім перетворитися на людину)</a:t>
          </a:r>
          <a:endParaRPr lang="uk-UA" sz="2000" b="1" dirty="0">
            <a:solidFill>
              <a:srgbClr val="002060"/>
            </a:solidFill>
            <a:latin typeface="Times New Roman" panose="02020603050405020304" pitchFamily="18" charset="0"/>
            <a:cs typeface="Times New Roman" panose="02020603050405020304" pitchFamily="18" charset="0"/>
          </a:endParaRPr>
        </a:p>
      </dgm:t>
    </dgm:pt>
    <dgm:pt modelId="{C3CB213A-13C4-4B36-A091-18E0ACEE9167}" type="parTrans" cxnId="{FE9A6854-351A-40EF-BE61-55D7DC70A2DC}">
      <dgm:prSet/>
      <dgm:spPr/>
      <dgm:t>
        <a:bodyPr/>
        <a:lstStyle/>
        <a:p>
          <a:endParaRPr lang="uk-UA"/>
        </a:p>
      </dgm:t>
    </dgm:pt>
    <dgm:pt modelId="{215362A8-D7F7-48C8-B3AF-6C234605CCDF}" type="sibTrans" cxnId="{FE9A6854-351A-40EF-BE61-55D7DC70A2DC}">
      <dgm:prSet/>
      <dgm:spPr/>
      <dgm:t>
        <a:bodyPr/>
        <a:lstStyle/>
        <a:p>
          <a:endParaRPr lang="uk-UA"/>
        </a:p>
      </dgm:t>
    </dgm:pt>
    <dgm:pt modelId="{A6D95626-C4E2-4E88-BC2F-40C36681329E}">
      <dgm:prSet custT="1"/>
      <dgm:spPr/>
      <dgm:t>
        <a:bodyPr/>
        <a:lstStyle/>
        <a:p>
          <a:r>
            <a:rPr lang="uk-UA" sz="1600" b="1" i="0" dirty="0">
              <a:solidFill>
                <a:srgbClr val="002060"/>
              </a:solidFill>
              <a:latin typeface="Times New Roman" panose="02020603050405020304" pitchFamily="18" charset="0"/>
              <a:cs typeface="Times New Roman" panose="02020603050405020304" pitchFamily="18" charset="0"/>
            </a:rPr>
            <a:t>Вправа «Квітка та свічка»</a:t>
          </a:r>
        </a:p>
        <a:p>
          <a:r>
            <a:rPr lang="uk-UA" sz="1600" b="1" i="0" dirty="0">
              <a:solidFill>
                <a:srgbClr val="002060"/>
              </a:solidFill>
              <a:latin typeface="Times New Roman" panose="02020603050405020304" pitchFamily="18" charset="0"/>
              <a:cs typeface="Times New Roman" panose="02020603050405020304" pitchFamily="18" charset="0"/>
            </a:rPr>
            <a:t>Мета: зниження стресу</a:t>
          </a:r>
        </a:p>
        <a:p>
          <a:r>
            <a:rPr lang="uk-UA" sz="1600" b="1" i="0" dirty="0">
              <a:solidFill>
                <a:srgbClr val="002060"/>
              </a:solidFill>
              <a:latin typeface="Times New Roman" panose="02020603050405020304" pitchFamily="18" charset="0"/>
              <a:cs typeface="Times New Roman" panose="02020603050405020304" pitchFamily="18" charset="0"/>
            </a:rPr>
            <a:t>Уявіть, що у вас в одній руці приємно пахне квітка, а в іншій – запалена свічка. Повільно зробіть вдих через ніс й уявіть, що відчуваєте запах квітки. Повільно видихніть через рот, наче задуваєте свічку. Повторіть кілька разів.</a:t>
          </a:r>
          <a:endParaRPr lang="uk-UA" sz="1600" b="1" dirty="0">
            <a:solidFill>
              <a:srgbClr val="002060"/>
            </a:solidFill>
            <a:latin typeface="Times New Roman" panose="02020603050405020304" pitchFamily="18" charset="0"/>
            <a:cs typeface="Times New Roman" panose="02020603050405020304" pitchFamily="18" charset="0"/>
          </a:endParaRPr>
        </a:p>
      </dgm:t>
    </dgm:pt>
    <dgm:pt modelId="{D6BD1DA8-5F23-4FE3-B481-42B9F53BB786}" type="parTrans" cxnId="{2BB6CB16-447E-4A86-9A81-381B4E6D85D4}">
      <dgm:prSet/>
      <dgm:spPr/>
      <dgm:t>
        <a:bodyPr/>
        <a:lstStyle/>
        <a:p>
          <a:endParaRPr lang="uk-UA"/>
        </a:p>
      </dgm:t>
    </dgm:pt>
    <dgm:pt modelId="{4E431A41-FB6C-4FD5-A525-62B217E00D60}" type="sibTrans" cxnId="{2BB6CB16-447E-4A86-9A81-381B4E6D85D4}">
      <dgm:prSet/>
      <dgm:spPr/>
      <dgm:t>
        <a:bodyPr/>
        <a:lstStyle/>
        <a:p>
          <a:endParaRPr lang="uk-UA"/>
        </a:p>
      </dgm:t>
    </dgm:pt>
    <dgm:pt modelId="{EADD0B46-01B5-49A0-986D-ED59F01AF887}" type="pres">
      <dgm:prSet presAssocID="{4C37F318-2E13-475F-9B12-5B292009F180}" presName="diagram" presStyleCnt="0">
        <dgm:presLayoutVars>
          <dgm:dir/>
          <dgm:resizeHandles val="exact"/>
        </dgm:presLayoutVars>
      </dgm:prSet>
      <dgm:spPr/>
    </dgm:pt>
    <dgm:pt modelId="{176C0058-ED89-4E03-BB64-716C829313F1}" type="pres">
      <dgm:prSet presAssocID="{9D6270E9-EBB0-4806-8C91-6E0A88E8A70F}" presName="node" presStyleLbl="node1" presStyleIdx="0" presStyleCnt="4">
        <dgm:presLayoutVars>
          <dgm:bulletEnabled val="1"/>
        </dgm:presLayoutVars>
      </dgm:prSet>
      <dgm:spPr/>
    </dgm:pt>
    <dgm:pt modelId="{BB7AA361-36EB-4027-8E3F-D4E3F91F0FDD}" type="pres">
      <dgm:prSet presAssocID="{D4426E11-BF8F-4B65-831F-11ABD5C5405B}" presName="sibTrans" presStyleCnt="0"/>
      <dgm:spPr/>
    </dgm:pt>
    <dgm:pt modelId="{075D1456-2DAF-4A69-9A47-7833D15A5A89}" type="pres">
      <dgm:prSet presAssocID="{A6D95626-C4E2-4E88-BC2F-40C36681329E}" presName="node" presStyleLbl="node1" presStyleIdx="1" presStyleCnt="4" custLinFactNeighborX="1400" custLinFactNeighborY="916">
        <dgm:presLayoutVars>
          <dgm:bulletEnabled val="1"/>
        </dgm:presLayoutVars>
      </dgm:prSet>
      <dgm:spPr/>
    </dgm:pt>
    <dgm:pt modelId="{776BB2CB-AAE4-48EB-83AA-E58AFF461DC8}" type="pres">
      <dgm:prSet presAssocID="{4E431A41-FB6C-4FD5-A525-62B217E00D60}" presName="sibTrans" presStyleCnt="0"/>
      <dgm:spPr/>
    </dgm:pt>
    <dgm:pt modelId="{A13D441A-99B4-4AE3-AB27-D96F8C404639}" type="pres">
      <dgm:prSet presAssocID="{11DE7A14-69EA-42F0-A3D9-DA72DD397F9F}" presName="node" presStyleLbl="node1" presStyleIdx="2" presStyleCnt="4">
        <dgm:presLayoutVars>
          <dgm:bulletEnabled val="1"/>
        </dgm:presLayoutVars>
      </dgm:prSet>
      <dgm:spPr/>
    </dgm:pt>
    <dgm:pt modelId="{75CAB851-DF4C-4397-BD76-F9F1C205AA77}" type="pres">
      <dgm:prSet presAssocID="{10B401A7-BA0F-4AAF-92D4-441F8CD784A9}" presName="sibTrans" presStyleCnt="0"/>
      <dgm:spPr/>
    </dgm:pt>
    <dgm:pt modelId="{14849F27-3ADD-433B-8DF2-60421A8CE715}" type="pres">
      <dgm:prSet presAssocID="{75E2C987-A5E4-4DF9-AA05-B4067CB168AF}" presName="node" presStyleLbl="node1" presStyleIdx="3" presStyleCnt="4">
        <dgm:presLayoutVars>
          <dgm:bulletEnabled val="1"/>
        </dgm:presLayoutVars>
      </dgm:prSet>
      <dgm:spPr/>
    </dgm:pt>
  </dgm:ptLst>
  <dgm:cxnLst>
    <dgm:cxn modelId="{1FE6D714-2680-4AD8-A2C2-2FDE495D843E}" type="presOf" srcId="{9D6270E9-EBB0-4806-8C91-6E0A88E8A70F}" destId="{176C0058-ED89-4E03-BB64-716C829313F1}" srcOrd="0" destOrd="0" presId="urn:microsoft.com/office/officeart/2005/8/layout/default"/>
    <dgm:cxn modelId="{2BB6CB16-447E-4A86-9A81-381B4E6D85D4}" srcId="{4C37F318-2E13-475F-9B12-5B292009F180}" destId="{A6D95626-C4E2-4E88-BC2F-40C36681329E}" srcOrd="1" destOrd="0" parTransId="{D6BD1DA8-5F23-4FE3-B481-42B9F53BB786}" sibTransId="{4E431A41-FB6C-4FD5-A525-62B217E00D60}"/>
    <dgm:cxn modelId="{F68DE752-3BF6-4E13-BEB6-03BB43A2BF9B}" type="presOf" srcId="{11DE7A14-69EA-42F0-A3D9-DA72DD397F9F}" destId="{A13D441A-99B4-4AE3-AB27-D96F8C404639}" srcOrd="0" destOrd="0" presId="urn:microsoft.com/office/officeart/2005/8/layout/default"/>
    <dgm:cxn modelId="{FE9A6854-351A-40EF-BE61-55D7DC70A2DC}" srcId="{4C37F318-2E13-475F-9B12-5B292009F180}" destId="{75E2C987-A5E4-4DF9-AA05-B4067CB168AF}" srcOrd="3" destOrd="0" parTransId="{C3CB213A-13C4-4B36-A091-18E0ACEE9167}" sibTransId="{215362A8-D7F7-48C8-B3AF-6C234605CCDF}"/>
    <dgm:cxn modelId="{8ED7AF8E-B23A-4EF0-9B4F-8061395E4986}" type="presOf" srcId="{75E2C987-A5E4-4DF9-AA05-B4067CB168AF}" destId="{14849F27-3ADD-433B-8DF2-60421A8CE715}" srcOrd="0" destOrd="0" presId="urn:microsoft.com/office/officeart/2005/8/layout/default"/>
    <dgm:cxn modelId="{E75C3CAC-66D6-427F-8F58-09F0CBA1AE4E}" srcId="{4C37F318-2E13-475F-9B12-5B292009F180}" destId="{11DE7A14-69EA-42F0-A3D9-DA72DD397F9F}" srcOrd="2" destOrd="0" parTransId="{67A110C9-010C-4352-A740-E04F29435AC9}" sibTransId="{10B401A7-BA0F-4AAF-92D4-441F8CD784A9}"/>
    <dgm:cxn modelId="{BD0ADFC8-2FC6-46B5-B79A-A51948B701F8}" type="presOf" srcId="{A6D95626-C4E2-4E88-BC2F-40C36681329E}" destId="{075D1456-2DAF-4A69-9A47-7833D15A5A89}" srcOrd="0" destOrd="0" presId="urn:microsoft.com/office/officeart/2005/8/layout/default"/>
    <dgm:cxn modelId="{F5F730D6-54C9-49B8-B9EA-DD5AEB4FAB3C}" srcId="{4C37F318-2E13-475F-9B12-5B292009F180}" destId="{9D6270E9-EBB0-4806-8C91-6E0A88E8A70F}" srcOrd="0" destOrd="0" parTransId="{E4DC03F7-527A-403D-8D8E-DB1CE2AA85AA}" sibTransId="{D4426E11-BF8F-4B65-831F-11ABD5C5405B}"/>
    <dgm:cxn modelId="{7FE8FAE9-526B-4E69-8FCB-0CA925477089}" type="presOf" srcId="{4C37F318-2E13-475F-9B12-5B292009F180}" destId="{EADD0B46-01B5-49A0-986D-ED59F01AF887}" srcOrd="0" destOrd="0" presId="urn:microsoft.com/office/officeart/2005/8/layout/default"/>
    <dgm:cxn modelId="{9C57F4A4-5A00-44B0-AA12-8FDD75E0747A}" type="presParOf" srcId="{EADD0B46-01B5-49A0-986D-ED59F01AF887}" destId="{176C0058-ED89-4E03-BB64-716C829313F1}" srcOrd="0" destOrd="0" presId="urn:microsoft.com/office/officeart/2005/8/layout/default"/>
    <dgm:cxn modelId="{6C02B32D-AB57-4CAD-8445-C9E818FB919A}" type="presParOf" srcId="{EADD0B46-01B5-49A0-986D-ED59F01AF887}" destId="{BB7AA361-36EB-4027-8E3F-D4E3F91F0FDD}" srcOrd="1" destOrd="0" presId="urn:microsoft.com/office/officeart/2005/8/layout/default"/>
    <dgm:cxn modelId="{1D3E4044-ECC5-48A5-BFB6-F23D3664EFF3}" type="presParOf" srcId="{EADD0B46-01B5-49A0-986D-ED59F01AF887}" destId="{075D1456-2DAF-4A69-9A47-7833D15A5A89}" srcOrd="2" destOrd="0" presId="urn:microsoft.com/office/officeart/2005/8/layout/default"/>
    <dgm:cxn modelId="{432F568B-423E-475A-9B67-5A7E8857B1F5}" type="presParOf" srcId="{EADD0B46-01B5-49A0-986D-ED59F01AF887}" destId="{776BB2CB-AAE4-48EB-83AA-E58AFF461DC8}" srcOrd="3" destOrd="0" presId="urn:microsoft.com/office/officeart/2005/8/layout/default"/>
    <dgm:cxn modelId="{19651810-118B-43C2-9D54-605D42CB8204}" type="presParOf" srcId="{EADD0B46-01B5-49A0-986D-ED59F01AF887}" destId="{A13D441A-99B4-4AE3-AB27-D96F8C404639}" srcOrd="4" destOrd="0" presId="urn:microsoft.com/office/officeart/2005/8/layout/default"/>
    <dgm:cxn modelId="{D65825F6-3A49-4745-8A2C-B7508AA4E86A}" type="presParOf" srcId="{EADD0B46-01B5-49A0-986D-ED59F01AF887}" destId="{75CAB851-DF4C-4397-BD76-F9F1C205AA77}" srcOrd="5" destOrd="0" presId="urn:microsoft.com/office/officeart/2005/8/layout/default"/>
    <dgm:cxn modelId="{18735979-61E7-4F1B-8A96-4E2B18884D44}" type="presParOf" srcId="{EADD0B46-01B5-49A0-986D-ED59F01AF887}" destId="{14849F27-3ADD-433B-8DF2-60421A8CE715}"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449431-1E95-49C2-ADBC-37A53F6E35F7}" type="doc">
      <dgm:prSet loTypeId="urn:microsoft.com/office/officeart/2005/8/layout/vList3" loCatId="list" qsTypeId="urn:microsoft.com/office/officeart/2005/8/quickstyle/simple3" qsCatId="simple" csTypeId="urn:microsoft.com/office/officeart/2005/8/colors/colorful4" csCatId="colorful" phldr="1"/>
      <dgm:spPr/>
      <dgm:t>
        <a:bodyPr/>
        <a:lstStyle/>
        <a:p>
          <a:endParaRPr lang="uk-UA"/>
        </a:p>
      </dgm:t>
    </dgm:pt>
    <dgm:pt modelId="{FEB1410B-B1A7-47DB-A8CC-926B2BD7454D}">
      <dgm:prSet custT="1"/>
      <dgm:spPr/>
      <dgm:t>
        <a:bodyPr/>
        <a:lstStyle/>
        <a:p>
          <a:pPr algn="just"/>
          <a:r>
            <a:rPr lang="uk-UA" sz="1400" dirty="0">
              <a:solidFill>
                <a:srgbClr val="002060"/>
              </a:solidFill>
              <a:latin typeface="Times New Roman" panose="02020603050405020304" pitchFamily="18" charset="0"/>
              <a:cs typeface="Times New Roman" panose="02020603050405020304" pitchFamily="18" charset="0"/>
            </a:rPr>
            <a:t>Досить новою та цікавою формою взаємодії  є </a:t>
          </a:r>
        </a:p>
        <a:p>
          <a:pPr algn="just"/>
          <a:r>
            <a:rPr lang="uk-UA" sz="1400" b="1" dirty="0">
              <a:solidFill>
                <a:srgbClr val="002060"/>
              </a:solidFill>
              <a:latin typeface="Times New Roman" panose="02020603050405020304" pitchFamily="18" charset="0"/>
              <a:cs typeface="Times New Roman" panose="02020603050405020304" pitchFamily="18" charset="0"/>
            </a:rPr>
            <a:t>«</a:t>
          </a:r>
          <a:r>
            <a:rPr lang="uk-UA" sz="1400" b="1" dirty="0" err="1">
              <a:solidFill>
                <a:srgbClr val="002060"/>
              </a:solidFill>
              <a:latin typeface="Times New Roman" panose="02020603050405020304" pitchFamily="18" charset="0"/>
              <a:cs typeface="Times New Roman" panose="02020603050405020304" pitchFamily="18" charset="0"/>
            </a:rPr>
            <a:t>Смартмоб</a:t>
          </a:r>
          <a:r>
            <a:rPr lang="uk-UA" sz="1400" b="1" dirty="0">
              <a:solidFill>
                <a:srgbClr val="002060"/>
              </a:solidFill>
              <a:latin typeface="Times New Roman" panose="02020603050405020304" pitchFamily="18" charset="0"/>
              <a:cs typeface="Times New Roman" panose="02020603050405020304" pitchFamily="18" charset="0"/>
            </a:rPr>
            <a:t>».</a:t>
          </a:r>
          <a:r>
            <a:rPr lang="uk-UA" sz="1400" dirty="0">
              <a:solidFill>
                <a:srgbClr val="002060"/>
              </a:solidFill>
              <a:latin typeface="Times New Roman" panose="02020603050405020304" pitchFamily="18" charset="0"/>
              <a:cs typeface="Times New Roman" panose="02020603050405020304" pitchFamily="18" charset="0"/>
            </a:rPr>
            <a:t> Це форма взаємодії сьогодення, адже для цього потрібен телефон, соціальні мережі та інтернет. Метою цієї взаємодії є:долучити якнайбільше батьків до участі в освітньому процесі.  Смартмоб складається з таких етапів:</a:t>
          </a:r>
        </a:p>
      </dgm:t>
    </dgm:pt>
    <dgm:pt modelId="{166F1CF6-B43E-4880-88A3-9CAE0171E6F1}" type="parTrans" cxnId="{37A37AE6-3E4C-4FE2-8C1C-454C49B77898}">
      <dgm:prSet/>
      <dgm:spPr/>
      <dgm:t>
        <a:bodyPr/>
        <a:lstStyle/>
        <a:p>
          <a:endParaRPr lang="uk-UA"/>
        </a:p>
      </dgm:t>
    </dgm:pt>
    <dgm:pt modelId="{DFD34B46-973E-483B-8DEE-E0DBFEA24E2C}" type="sibTrans" cxnId="{37A37AE6-3E4C-4FE2-8C1C-454C49B77898}">
      <dgm:prSet/>
      <dgm:spPr/>
      <dgm:t>
        <a:bodyPr/>
        <a:lstStyle/>
        <a:p>
          <a:endParaRPr lang="uk-UA"/>
        </a:p>
      </dgm:t>
    </dgm:pt>
    <dgm:pt modelId="{412AEC7A-F95D-4DA9-B4F8-10FE36827294}">
      <dgm:prSet custT="1"/>
      <dgm:spPr/>
      <dgm:t>
        <a:bodyPr/>
        <a:lstStyle/>
        <a:p>
          <a:r>
            <a:rPr lang="uk-UA" sz="1800" dirty="0">
              <a:solidFill>
                <a:srgbClr val="002060"/>
              </a:solidFill>
              <a:latin typeface="Times New Roman" panose="02020603050405020304" pitchFamily="18" charset="0"/>
              <a:cs typeface="Times New Roman" panose="02020603050405020304" pitchFamily="18" charset="0"/>
            </a:rPr>
            <a:t>Обирається найактивніша людина серед батьків, яку ми зацікавлюємо темою </a:t>
          </a:r>
          <a:r>
            <a:rPr lang="uk-UA" sz="1800" b="1" dirty="0">
              <a:solidFill>
                <a:srgbClr val="002060"/>
              </a:solidFill>
              <a:latin typeface="Times New Roman" panose="02020603050405020304" pitchFamily="18" charset="0"/>
              <a:cs typeface="Times New Roman" panose="02020603050405020304" pitchFamily="18" charset="0"/>
            </a:rPr>
            <a:t>«Смартмобу».</a:t>
          </a:r>
          <a:r>
            <a:rPr lang="uk-UA" sz="1800" dirty="0">
              <a:solidFill>
                <a:srgbClr val="002060"/>
              </a:solidFill>
              <a:latin typeface="Times New Roman" panose="02020603050405020304" pitchFamily="18" charset="0"/>
              <a:cs typeface="Times New Roman" panose="02020603050405020304" pitchFamily="18" charset="0"/>
            </a:rPr>
            <a:t> </a:t>
          </a:r>
        </a:p>
      </dgm:t>
    </dgm:pt>
    <dgm:pt modelId="{380E7EB9-5E27-4DC6-96FC-BB4458792013}" type="parTrans" cxnId="{955F77F0-EE4E-428B-9DEF-CE76DA35047D}">
      <dgm:prSet/>
      <dgm:spPr/>
      <dgm:t>
        <a:bodyPr/>
        <a:lstStyle/>
        <a:p>
          <a:endParaRPr lang="uk-UA"/>
        </a:p>
      </dgm:t>
    </dgm:pt>
    <dgm:pt modelId="{CC4DEE9C-53B3-4749-8889-890273640766}" type="sibTrans" cxnId="{955F77F0-EE4E-428B-9DEF-CE76DA35047D}">
      <dgm:prSet/>
      <dgm:spPr/>
      <dgm:t>
        <a:bodyPr/>
        <a:lstStyle/>
        <a:p>
          <a:endParaRPr lang="uk-UA"/>
        </a:p>
      </dgm:t>
    </dgm:pt>
    <dgm:pt modelId="{5FCADC26-EB0C-4579-8CD2-9625B5C8B1E7}">
      <dgm:prSet custT="1"/>
      <dgm:spPr/>
      <dgm:t>
        <a:bodyPr/>
        <a:lstStyle/>
        <a:p>
          <a:r>
            <a:rPr lang="uk-UA" sz="1800" dirty="0">
              <a:solidFill>
                <a:srgbClr val="002060"/>
              </a:solidFill>
              <a:latin typeface="Times New Roman" panose="02020603050405020304" pitchFamily="18" charset="0"/>
              <a:cs typeface="Times New Roman" panose="02020603050405020304" pitchFamily="18" charset="0"/>
            </a:rPr>
            <a:t>Вона уже через соціальні мережі, мобільні застосунки передає інформацію батькам. </a:t>
          </a:r>
        </a:p>
      </dgm:t>
    </dgm:pt>
    <dgm:pt modelId="{14A7ECF8-C98D-4658-A4F7-81A0B589D001}" type="parTrans" cxnId="{D840FD69-D560-43C3-90FB-69E130110DBB}">
      <dgm:prSet/>
      <dgm:spPr/>
      <dgm:t>
        <a:bodyPr/>
        <a:lstStyle/>
        <a:p>
          <a:endParaRPr lang="uk-UA"/>
        </a:p>
      </dgm:t>
    </dgm:pt>
    <dgm:pt modelId="{883125A0-199C-485C-932E-57CDB36BB194}" type="sibTrans" cxnId="{D840FD69-D560-43C3-90FB-69E130110DBB}">
      <dgm:prSet/>
      <dgm:spPr/>
      <dgm:t>
        <a:bodyPr/>
        <a:lstStyle/>
        <a:p>
          <a:endParaRPr lang="uk-UA"/>
        </a:p>
      </dgm:t>
    </dgm:pt>
    <dgm:pt modelId="{B873275C-63EF-4668-8F49-449DD31D6944}">
      <dgm:prSet custT="1"/>
      <dgm:spPr/>
      <dgm:t>
        <a:bodyPr/>
        <a:lstStyle/>
        <a:p>
          <a:r>
            <a:rPr lang="uk-UA" sz="1800" dirty="0">
              <a:solidFill>
                <a:srgbClr val="002060"/>
              </a:solidFill>
              <a:latin typeface="Times New Roman" panose="02020603050405020304" pitchFamily="18" charset="0"/>
              <a:cs typeface="Times New Roman" panose="02020603050405020304" pitchFamily="18" charset="0"/>
            </a:rPr>
            <a:t>Ще однією умовою «Смартмобу» є часові рамки.</a:t>
          </a:r>
        </a:p>
      </dgm:t>
    </dgm:pt>
    <dgm:pt modelId="{451A7FE7-DD73-43A1-945C-232D97E27E8F}" type="parTrans" cxnId="{95C90522-D16A-4605-9856-FF07AE3E6324}">
      <dgm:prSet/>
      <dgm:spPr/>
      <dgm:t>
        <a:bodyPr/>
        <a:lstStyle/>
        <a:p>
          <a:endParaRPr lang="uk-UA"/>
        </a:p>
      </dgm:t>
    </dgm:pt>
    <dgm:pt modelId="{9C23BCC6-94CA-45BD-ADC0-0DD865DDC828}" type="sibTrans" cxnId="{95C90522-D16A-4605-9856-FF07AE3E6324}">
      <dgm:prSet/>
      <dgm:spPr/>
      <dgm:t>
        <a:bodyPr/>
        <a:lstStyle/>
        <a:p>
          <a:endParaRPr lang="uk-UA"/>
        </a:p>
      </dgm:t>
    </dgm:pt>
    <dgm:pt modelId="{C202D1D6-E7EB-48D2-97D3-EBCABF8414D6}">
      <dgm:prSet custT="1"/>
      <dgm:spPr/>
      <dgm:t>
        <a:bodyPr/>
        <a:lstStyle/>
        <a:p>
          <a:r>
            <a:rPr lang="uk-UA" sz="1800" dirty="0">
              <a:solidFill>
                <a:srgbClr val="002060"/>
              </a:solidFill>
              <a:latin typeface="Times New Roman" panose="02020603050405020304" pitchFamily="18" charset="0"/>
              <a:cs typeface="Times New Roman" panose="02020603050405020304" pitchFamily="18" charset="0"/>
            </a:rPr>
            <a:t>Ми запускали такий смартмоб: </a:t>
          </a:r>
          <a:r>
            <a:rPr lang="uk-UA" sz="1800" b="1" dirty="0">
              <a:solidFill>
                <a:srgbClr val="002060"/>
              </a:solidFill>
              <a:latin typeface="Times New Roman" panose="02020603050405020304" pitchFamily="18" charset="0"/>
              <a:cs typeface="Times New Roman" panose="02020603050405020304" pitchFamily="18" charset="0"/>
            </a:rPr>
            <a:t>«Допоможемо нашим хвостатим». </a:t>
          </a:r>
          <a:r>
            <a:rPr lang="uk-UA" sz="1800" dirty="0">
              <a:solidFill>
                <a:srgbClr val="002060"/>
              </a:solidFill>
              <a:latin typeface="Times New Roman" panose="02020603050405020304" pitchFamily="18" charset="0"/>
              <a:cs typeface="Times New Roman" panose="02020603050405020304" pitchFamily="18" charset="0"/>
            </a:rPr>
            <a:t>Адже у наш час потрібно піклуватися не тільки про дорослих та дітей, а і про друзів наших менших .</a:t>
          </a:r>
        </a:p>
      </dgm:t>
    </dgm:pt>
    <dgm:pt modelId="{D2DC1CD3-631A-4C85-8EA9-88E69BB79FD7}" type="parTrans" cxnId="{64F018FB-C536-4DF9-BECD-AD27C245BA50}">
      <dgm:prSet/>
      <dgm:spPr/>
      <dgm:t>
        <a:bodyPr/>
        <a:lstStyle/>
        <a:p>
          <a:endParaRPr lang="uk-UA"/>
        </a:p>
      </dgm:t>
    </dgm:pt>
    <dgm:pt modelId="{328C8102-DDBC-4B5E-A1B9-79AABCC38694}" type="sibTrans" cxnId="{64F018FB-C536-4DF9-BECD-AD27C245BA50}">
      <dgm:prSet/>
      <dgm:spPr/>
      <dgm:t>
        <a:bodyPr/>
        <a:lstStyle/>
        <a:p>
          <a:endParaRPr lang="uk-UA"/>
        </a:p>
      </dgm:t>
    </dgm:pt>
    <dgm:pt modelId="{D621E6E9-35B1-407D-9CE7-538564522F78}" type="pres">
      <dgm:prSet presAssocID="{BB449431-1E95-49C2-ADBC-37A53F6E35F7}" presName="linearFlow" presStyleCnt="0">
        <dgm:presLayoutVars>
          <dgm:dir/>
          <dgm:resizeHandles val="exact"/>
        </dgm:presLayoutVars>
      </dgm:prSet>
      <dgm:spPr/>
    </dgm:pt>
    <dgm:pt modelId="{F412EA69-45FA-4ECE-8900-CC60E4C98999}" type="pres">
      <dgm:prSet presAssocID="{FEB1410B-B1A7-47DB-A8CC-926B2BD7454D}" presName="composite" presStyleCnt="0"/>
      <dgm:spPr/>
    </dgm:pt>
    <dgm:pt modelId="{7F00C1C9-8B85-4FF6-9887-5D3E7E154E1A}" type="pres">
      <dgm:prSet presAssocID="{FEB1410B-B1A7-47DB-A8CC-926B2BD7454D}" presName="imgShp" presStyleLbl="fgImgPlace1" presStyleIdx="0" presStyleCnt="5"/>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EAB5B2D-0C79-446A-ABBD-FB19A3ABDA4D}" type="pres">
      <dgm:prSet presAssocID="{FEB1410B-B1A7-47DB-A8CC-926B2BD7454D}" presName="txShp" presStyleLbl="node1" presStyleIdx="0" presStyleCnt="5" custScaleY="135858" custLinFactNeighborX="1315" custLinFactNeighborY="16715">
        <dgm:presLayoutVars>
          <dgm:bulletEnabled val="1"/>
        </dgm:presLayoutVars>
      </dgm:prSet>
      <dgm:spPr/>
    </dgm:pt>
    <dgm:pt modelId="{ED31573E-B4E1-431A-8E33-43D9FB0EDAFB}" type="pres">
      <dgm:prSet presAssocID="{DFD34B46-973E-483B-8DEE-E0DBFEA24E2C}" presName="spacing" presStyleCnt="0"/>
      <dgm:spPr/>
    </dgm:pt>
    <dgm:pt modelId="{7F5D1C9A-AFB8-4F97-B87C-21E7DC24CA90}" type="pres">
      <dgm:prSet presAssocID="{412AEC7A-F95D-4DA9-B4F8-10FE36827294}" presName="composite" presStyleCnt="0"/>
      <dgm:spPr/>
    </dgm:pt>
    <dgm:pt modelId="{8D33C84F-2CE1-40A3-8E4C-3E3B96551085}" type="pres">
      <dgm:prSet presAssocID="{412AEC7A-F95D-4DA9-B4F8-10FE36827294}" presName="imgShp" presStyleLbl="fgImgPlace1" presStyleIdx="1" presStyleCnt="5"/>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4ADA251C-6D56-4F32-AD41-9454E8B9D4FA}" type="pres">
      <dgm:prSet presAssocID="{412AEC7A-F95D-4DA9-B4F8-10FE36827294}" presName="txShp" presStyleLbl="node1" presStyleIdx="1" presStyleCnt="5" custLinFactNeighborX="1586" custLinFactNeighborY="-3618">
        <dgm:presLayoutVars>
          <dgm:bulletEnabled val="1"/>
        </dgm:presLayoutVars>
      </dgm:prSet>
      <dgm:spPr/>
    </dgm:pt>
    <dgm:pt modelId="{3E31244E-7B81-4C67-B7B1-F976F8482E1E}" type="pres">
      <dgm:prSet presAssocID="{CC4DEE9C-53B3-4749-8889-890273640766}" presName="spacing" presStyleCnt="0"/>
      <dgm:spPr/>
    </dgm:pt>
    <dgm:pt modelId="{0087B0E7-351B-47E4-AF11-C8F92F870103}" type="pres">
      <dgm:prSet presAssocID="{5FCADC26-EB0C-4579-8CD2-9625B5C8B1E7}" presName="composite" presStyleCnt="0"/>
      <dgm:spPr/>
    </dgm:pt>
    <dgm:pt modelId="{2CACF91C-2AED-420F-B330-D45FB8E426C2}" type="pres">
      <dgm:prSet presAssocID="{5FCADC26-EB0C-4579-8CD2-9625B5C8B1E7}" presName="imgShp" presStyleLbl="fgImgPlace1" presStyleIdx="2" presStyleCnt="5"/>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22E1AE28-FB51-4D91-8D1A-1B7DC348CD3C}" type="pres">
      <dgm:prSet presAssocID="{5FCADC26-EB0C-4579-8CD2-9625B5C8B1E7}" presName="txShp" presStyleLbl="node1" presStyleIdx="2" presStyleCnt="5">
        <dgm:presLayoutVars>
          <dgm:bulletEnabled val="1"/>
        </dgm:presLayoutVars>
      </dgm:prSet>
      <dgm:spPr/>
    </dgm:pt>
    <dgm:pt modelId="{41325014-F204-462B-AAFF-5F8D171E6B1C}" type="pres">
      <dgm:prSet presAssocID="{883125A0-199C-485C-932E-57CDB36BB194}" presName="spacing" presStyleCnt="0"/>
      <dgm:spPr/>
    </dgm:pt>
    <dgm:pt modelId="{44B752B9-6C81-467B-BCBF-977EEFDA9C03}" type="pres">
      <dgm:prSet presAssocID="{B873275C-63EF-4668-8F49-449DD31D6944}" presName="composite" presStyleCnt="0"/>
      <dgm:spPr/>
    </dgm:pt>
    <dgm:pt modelId="{EC890CF2-F366-4748-BBFB-67D8A8E09D25}" type="pres">
      <dgm:prSet presAssocID="{B873275C-63EF-4668-8F49-449DD31D6944}" presName="imgShp" presStyleLbl="fgImgPlace1" presStyleIdx="3" presStyleCnt="5"/>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CC81C94F-4AA6-47A2-8C12-14AD6339F0F0}" type="pres">
      <dgm:prSet presAssocID="{B873275C-63EF-4668-8F49-449DD31D6944}" presName="txShp" presStyleLbl="node1" presStyleIdx="3" presStyleCnt="5">
        <dgm:presLayoutVars>
          <dgm:bulletEnabled val="1"/>
        </dgm:presLayoutVars>
      </dgm:prSet>
      <dgm:spPr/>
    </dgm:pt>
    <dgm:pt modelId="{961F279F-0BD7-4CBD-A593-8796ED09B21B}" type="pres">
      <dgm:prSet presAssocID="{9C23BCC6-94CA-45BD-ADC0-0DD865DDC828}" presName="spacing" presStyleCnt="0"/>
      <dgm:spPr/>
    </dgm:pt>
    <dgm:pt modelId="{7219489B-AF9B-4B47-AA65-D17C85028AA7}" type="pres">
      <dgm:prSet presAssocID="{C202D1D6-E7EB-48D2-97D3-EBCABF8414D6}" presName="composite" presStyleCnt="0"/>
      <dgm:spPr/>
    </dgm:pt>
    <dgm:pt modelId="{3E35E30F-AC97-4BE4-AC84-D19E4A980217}" type="pres">
      <dgm:prSet presAssocID="{C202D1D6-E7EB-48D2-97D3-EBCABF8414D6}" presName="imgShp" presStyleLbl="fgImgPlace1" presStyleIdx="4" presStyleCnt="5"/>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1149B475-6CF5-4BC2-B87A-96F35D266DBF}" type="pres">
      <dgm:prSet presAssocID="{C202D1D6-E7EB-48D2-97D3-EBCABF8414D6}" presName="txShp" presStyleLbl="node1" presStyleIdx="4" presStyleCnt="5">
        <dgm:presLayoutVars>
          <dgm:bulletEnabled val="1"/>
        </dgm:presLayoutVars>
      </dgm:prSet>
      <dgm:spPr/>
    </dgm:pt>
  </dgm:ptLst>
  <dgm:cxnLst>
    <dgm:cxn modelId="{95C90522-D16A-4605-9856-FF07AE3E6324}" srcId="{BB449431-1E95-49C2-ADBC-37A53F6E35F7}" destId="{B873275C-63EF-4668-8F49-449DD31D6944}" srcOrd="3" destOrd="0" parTransId="{451A7FE7-DD73-43A1-945C-232D97E27E8F}" sibTransId="{9C23BCC6-94CA-45BD-ADC0-0DD865DDC828}"/>
    <dgm:cxn modelId="{D840FD69-D560-43C3-90FB-69E130110DBB}" srcId="{BB449431-1E95-49C2-ADBC-37A53F6E35F7}" destId="{5FCADC26-EB0C-4579-8CD2-9625B5C8B1E7}" srcOrd="2" destOrd="0" parTransId="{14A7ECF8-C98D-4658-A4F7-81A0B589D001}" sibTransId="{883125A0-199C-485C-932E-57CDB36BB194}"/>
    <dgm:cxn modelId="{F079646F-7A0D-40FA-B308-2A90443971D1}" type="presOf" srcId="{FEB1410B-B1A7-47DB-A8CC-926B2BD7454D}" destId="{5EAB5B2D-0C79-446A-ABBD-FB19A3ABDA4D}" srcOrd="0" destOrd="0" presId="urn:microsoft.com/office/officeart/2005/8/layout/vList3"/>
    <dgm:cxn modelId="{FEE5ED81-71CB-4ADB-B7D2-F09F2390AD77}" type="presOf" srcId="{BB449431-1E95-49C2-ADBC-37A53F6E35F7}" destId="{D621E6E9-35B1-407D-9CE7-538564522F78}" srcOrd="0" destOrd="0" presId="urn:microsoft.com/office/officeart/2005/8/layout/vList3"/>
    <dgm:cxn modelId="{957B318B-1F05-4C8F-8FD0-3429F570CC56}" type="presOf" srcId="{5FCADC26-EB0C-4579-8CD2-9625B5C8B1E7}" destId="{22E1AE28-FB51-4D91-8D1A-1B7DC348CD3C}" srcOrd="0" destOrd="0" presId="urn:microsoft.com/office/officeart/2005/8/layout/vList3"/>
    <dgm:cxn modelId="{9A7FE7C1-DD5E-4709-A1A0-CF8FF073990D}" type="presOf" srcId="{412AEC7A-F95D-4DA9-B4F8-10FE36827294}" destId="{4ADA251C-6D56-4F32-AD41-9454E8B9D4FA}" srcOrd="0" destOrd="0" presId="urn:microsoft.com/office/officeart/2005/8/layout/vList3"/>
    <dgm:cxn modelId="{FD9B8EDA-AE66-42A2-80B8-26816B533CD1}" type="presOf" srcId="{B873275C-63EF-4668-8F49-449DD31D6944}" destId="{CC81C94F-4AA6-47A2-8C12-14AD6339F0F0}" srcOrd="0" destOrd="0" presId="urn:microsoft.com/office/officeart/2005/8/layout/vList3"/>
    <dgm:cxn modelId="{06AFE8DB-AAF4-4E11-901E-A3922E4C6768}" type="presOf" srcId="{C202D1D6-E7EB-48D2-97D3-EBCABF8414D6}" destId="{1149B475-6CF5-4BC2-B87A-96F35D266DBF}" srcOrd="0" destOrd="0" presId="urn:microsoft.com/office/officeart/2005/8/layout/vList3"/>
    <dgm:cxn modelId="{37A37AE6-3E4C-4FE2-8C1C-454C49B77898}" srcId="{BB449431-1E95-49C2-ADBC-37A53F6E35F7}" destId="{FEB1410B-B1A7-47DB-A8CC-926B2BD7454D}" srcOrd="0" destOrd="0" parTransId="{166F1CF6-B43E-4880-88A3-9CAE0171E6F1}" sibTransId="{DFD34B46-973E-483B-8DEE-E0DBFEA24E2C}"/>
    <dgm:cxn modelId="{955F77F0-EE4E-428B-9DEF-CE76DA35047D}" srcId="{BB449431-1E95-49C2-ADBC-37A53F6E35F7}" destId="{412AEC7A-F95D-4DA9-B4F8-10FE36827294}" srcOrd="1" destOrd="0" parTransId="{380E7EB9-5E27-4DC6-96FC-BB4458792013}" sibTransId="{CC4DEE9C-53B3-4749-8889-890273640766}"/>
    <dgm:cxn modelId="{64F018FB-C536-4DF9-BECD-AD27C245BA50}" srcId="{BB449431-1E95-49C2-ADBC-37A53F6E35F7}" destId="{C202D1D6-E7EB-48D2-97D3-EBCABF8414D6}" srcOrd="4" destOrd="0" parTransId="{D2DC1CD3-631A-4C85-8EA9-88E69BB79FD7}" sibTransId="{328C8102-DDBC-4B5E-A1B9-79AABCC38694}"/>
    <dgm:cxn modelId="{B3994950-F6D6-45E0-8539-0820500E4984}" type="presParOf" srcId="{D621E6E9-35B1-407D-9CE7-538564522F78}" destId="{F412EA69-45FA-4ECE-8900-CC60E4C98999}" srcOrd="0" destOrd="0" presId="urn:microsoft.com/office/officeart/2005/8/layout/vList3"/>
    <dgm:cxn modelId="{58176B09-6D00-4DE1-9004-02CCB4F9421B}" type="presParOf" srcId="{F412EA69-45FA-4ECE-8900-CC60E4C98999}" destId="{7F00C1C9-8B85-4FF6-9887-5D3E7E154E1A}" srcOrd="0" destOrd="0" presId="urn:microsoft.com/office/officeart/2005/8/layout/vList3"/>
    <dgm:cxn modelId="{4C35E18D-1818-4493-B3A6-3C8F3718431E}" type="presParOf" srcId="{F412EA69-45FA-4ECE-8900-CC60E4C98999}" destId="{5EAB5B2D-0C79-446A-ABBD-FB19A3ABDA4D}" srcOrd="1" destOrd="0" presId="urn:microsoft.com/office/officeart/2005/8/layout/vList3"/>
    <dgm:cxn modelId="{F2AF753A-5F9A-4026-816E-9FCB0B64BC6E}" type="presParOf" srcId="{D621E6E9-35B1-407D-9CE7-538564522F78}" destId="{ED31573E-B4E1-431A-8E33-43D9FB0EDAFB}" srcOrd="1" destOrd="0" presId="urn:microsoft.com/office/officeart/2005/8/layout/vList3"/>
    <dgm:cxn modelId="{675794C7-259A-43B7-B589-797F604D0A58}" type="presParOf" srcId="{D621E6E9-35B1-407D-9CE7-538564522F78}" destId="{7F5D1C9A-AFB8-4F97-B87C-21E7DC24CA90}" srcOrd="2" destOrd="0" presId="urn:microsoft.com/office/officeart/2005/8/layout/vList3"/>
    <dgm:cxn modelId="{FA739355-AF91-4720-9185-177505F13C71}" type="presParOf" srcId="{7F5D1C9A-AFB8-4F97-B87C-21E7DC24CA90}" destId="{8D33C84F-2CE1-40A3-8E4C-3E3B96551085}" srcOrd="0" destOrd="0" presId="urn:microsoft.com/office/officeart/2005/8/layout/vList3"/>
    <dgm:cxn modelId="{A93720C1-45B0-41D6-986F-1DAEBF181BEE}" type="presParOf" srcId="{7F5D1C9A-AFB8-4F97-B87C-21E7DC24CA90}" destId="{4ADA251C-6D56-4F32-AD41-9454E8B9D4FA}" srcOrd="1" destOrd="0" presId="urn:microsoft.com/office/officeart/2005/8/layout/vList3"/>
    <dgm:cxn modelId="{82D297E0-CB83-4BAC-9872-C5E474CEB009}" type="presParOf" srcId="{D621E6E9-35B1-407D-9CE7-538564522F78}" destId="{3E31244E-7B81-4C67-B7B1-F976F8482E1E}" srcOrd="3" destOrd="0" presId="urn:microsoft.com/office/officeart/2005/8/layout/vList3"/>
    <dgm:cxn modelId="{EA961FAB-5720-423B-98EA-B5CE546E21D4}" type="presParOf" srcId="{D621E6E9-35B1-407D-9CE7-538564522F78}" destId="{0087B0E7-351B-47E4-AF11-C8F92F870103}" srcOrd="4" destOrd="0" presId="urn:microsoft.com/office/officeart/2005/8/layout/vList3"/>
    <dgm:cxn modelId="{3A6C8CA0-097A-4F81-92F7-FDB2E1F54DDB}" type="presParOf" srcId="{0087B0E7-351B-47E4-AF11-C8F92F870103}" destId="{2CACF91C-2AED-420F-B330-D45FB8E426C2}" srcOrd="0" destOrd="0" presId="urn:microsoft.com/office/officeart/2005/8/layout/vList3"/>
    <dgm:cxn modelId="{9DDF2153-418E-4DF5-A701-A1CEA70AA129}" type="presParOf" srcId="{0087B0E7-351B-47E4-AF11-C8F92F870103}" destId="{22E1AE28-FB51-4D91-8D1A-1B7DC348CD3C}" srcOrd="1" destOrd="0" presId="urn:microsoft.com/office/officeart/2005/8/layout/vList3"/>
    <dgm:cxn modelId="{3BAF2A79-6218-4D9F-8EBC-13062B85F897}" type="presParOf" srcId="{D621E6E9-35B1-407D-9CE7-538564522F78}" destId="{41325014-F204-462B-AAFF-5F8D171E6B1C}" srcOrd="5" destOrd="0" presId="urn:microsoft.com/office/officeart/2005/8/layout/vList3"/>
    <dgm:cxn modelId="{DFDB9165-F2CB-4401-A887-177EF4900FEF}" type="presParOf" srcId="{D621E6E9-35B1-407D-9CE7-538564522F78}" destId="{44B752B9-6C81-467B-BCBF-977EEFDA9C03}" srcOrd="6" destOrd="0" presId="urn:microsoft.com/office/officeart/2005/8/layout/vList3"/>
    <dgm:cxn modelId="{A72DA40F-7F0A-49A8-B36C-80DA1C187DD8}" type="presParOf" srcId="{44B752B9-6C81-467B-BCBF-977EEFDA9C03}" destId="{EC890CF2-F366-4748-BBFB-67D8A8E09D25}" srcOrd="0" destOrd="0" presId="urn:microsoft.com/office/officeart/2005/8/layout/vList3"/>
    <dgm:cxn modelId="{AECE3883-D100-4497-8B1A-30B46F6050F7}" type="presParOf" srcId="{44B752B9-6C81-467B-BCBF-977EEFDA9C03}" destId="{CC81C94F-4AA6-47A2-8C12-14AD6339F0F0}" srcOrd="1" destOrd="0" presId="urn:microsoft.com/office/officeart/2005/8/layout/vList3"/>
    <dgm:cxn modelId="{8C238EAA-63FA-4113-924B-DF047DA126FE}" type="presParOf" srcId="{D621E6E9-35B1-407D-9CE7-538564522F78}" destId="{961F279F-0BD7-4CBD-A593-8796ED09B21B}" srcOrd="7" destOrd="0" presId="urn:microsoft.com/office/officeart/2005/8/layout/vList3"/>
    <dgm:cxn modelId="{4198577D-AF02-4628-B3E0-7C9E97425004}" type="presParOf" srcId="{D621E6E9-35B1-407D-9CE7-538564522F78}" destId="{7219489B-AF9B-4B47-AA65-D17C85028AA7}" srcOrd="8" destOrd="0" presId="urn:microsoft.com/office/officeart/2005/8/layout/vList3"/>
    <dgm:cxn modelId="{58965483-2872-417D-B353-0CAF8895FF4D}" type="presParOf" srcId="{7219489B-AF9B-4B47-AA65-D17C85028AA7}" destId="{3E35E30F-AC97-4BE4-AC84-D19E4A980217}" srcOrd="0" destOrd="0" presId="urn:microsoft.com/office/officeart/2005/8/layout/vList3"/>
    <dgm:cxn modelId="{2503B8FD-5056-4C2A-AF10-A2A8D108DED8}" type="presParOf" srcId="{7219489B-AF9B-4B47-AA65-D17C85028AA7}" destId="{1149B475-6CF5-4BC2-B87A-96F35D266DBF}"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F8E786-BFB0-4DB3-8874-275905EBDC93}" type="doc">
      <dgm:prSet loTypeId="urn:microsoft.com/office/officeart/2005/8/layout/vList5" loCatId="list" qsTypeId="urn:microsoft.com/office/officeart/2005/8/quickstyle/3d2" qsCatId="3D" csTypeId="urn:microsoft.com/office/officeart/2005/8/colors/colorful4" csCatId="colorful" phldr="1"/>
      <dgm:spPr/>
      <dgm:t>
        <a:bodyPr/>
        <a:lstStyle/>
        <a:p>
          <a:endParaRPr lang="uk-UA"/>
        </a:p>
      </dgm:t>
    </dgm:pt>
    <dgm:pt modelId="{AB047ADA-E67A-474A-927A-5014E37C3900}">
      <dgm:prSet phldrT="[Текст]"/>
      <dgm:spPr/>
      <dgm:t>
        <a:bodyPr/>
        <a:lstStyle/>
        <a:p>
          <a:r>
            <a:rPr lang="uk-UA" b="1" dirty="0">
              <a:solidFill>
                <a:srgbClr val="002060"/>
              </a:solidFill>
            </a:rPr>
            <a:t>Міні- </a:t>
          </a:r>
          <a:r>
            <a:rPr lang="uk-UA" b="1" dirty="0" err="1">
              <a:solidFill>
                <a:srgbClr val="002060"/>
              </a:solidFill>
            </a:rPr>
            <a:t>проєкти</a:t>
          </a:r>
          <a:endParaRPr lang="uk-UA" b="1" dirty="0">
            <a:solidFill>
              <a:srgbClr val="002060"/>
            </a:solidFill>
          </a:endParaRPr>
        </a:p>
        <a:p>
          <a:r>
            <a:rPr lang="uk-UA" b="1" dirty="0">
              <a:solidFill>
                <a:srgbClr val="002060"/>
              </a:solidFill>
            </a:rPr>
            <a:t>сімейний  LEGO-турнір «Енергію зберігаємо-про майбутнє дбаємо!»</a:t>
          </a:r>
          <a:r>
            <a:rPr lang="uk-UA" dirty="0">
              <a:solidFill>
                <a:srgbClr val="002060"/>
              </a:solidFill>
            </a:rPr>
            <a:t>.</a:t>
          </a:r>
          <a:r>
            <a:rPr lang="uk-UA" dirty="0">
              <a:solidFill>
                <a:srgbClr val="002060"/>
              </a:solidFill>
              <a:latin typeface="Times New Roman" panose="02020603050405020304" pitchFamily="18" charset="0"/>
              <a:cs typeface="Times New Roman" panose="02020603050405020304" pitchFamily="18" charset="0"/>
            </a:rPr>
            <a:t> </a:t>
          </a:r>
        </a:p>
      </dgm:t>
    </dgm:pt>
    <dgm:pt modelId="{3E42E247-1925-413A-A067-930353AD5946}" type="parTrans" cxnId="{FD6C85DE-2AE0-40BF-9048-9E312EB8F1B8}">
      <dgm:prSet/>
      <dgm:spPr/>
      <dgm:t>
        <a:bodyPr/>
        <a:lstStyle/>
        <a:p>
          <a:endParaRPr lang="uk-UA"/>
        </a:p>
      </dgm:t>
    </dgm:pt>
    <dgm:pt modelId="{B534602D-3F3E-4397-A9BE-0801F41224BC}" type="sibTrans" cxnId="{FD6C85DE-2AE0-40BF-9048-9E312EB8F1B8}">
      <dgm:prSet/>
      <dgm:spPr/>
      <dgm:t>
        <a:bodyPr/>
        <a:lstStyle/>
        <a:p>
          <a:endParaRPr lang="uk-UA"/>
        </a:p>
      </dgm:t>
    </dgm:pt>
    <dgm:pt modelId="{75E1351C-89C9-4F15-9FD8-63894B20F690}">
      <dgm:prSet phldrT="[Текст]" custT="1"/>
      <dgm:spPr/>
      <dgm:t>
        <a:bodyPr/>
        <a:lstStyle/>
        <a:p>
          <a:pPr algn="just"/>
          <a:r>
            <a:rPr lang="uk-UA" sz="2800" dirty="0">
              <a:solidFill>
                <a:srgbClr val="002060"/>
              </a:solidFill>
              <a:latin typeface="Times New Roman" panose="02020603050405020304" pitchFamily="18" charset="0"/>
              <a:cs typeface="Times New Roman" panose="02020603050405020304" pitchFamily="18" charset="0"/>
            </a:rPr>
            <a:t> Педагогами організоване командне конструювання моделей зі створенням додаткових джерел енергії, місць, де генерується енергія. Створюючи спочатку елементарні  моделі використання водної та сонячної енергії та звичайні каруселі з  наборів STEAM </a:t>
          </a:r>
          <a:r>
            <a:rPr lang="uk-UA" sz="2800" dirty="0" err="1">
              <a:solidFill>
                <a:srgbClr val="002060"/>
              </a:solidFill>
              <a:latin typeface="Times New Roman" panose="02020603050405020304" pitchFamily="18" charset="0"/>
              <a:cs typeface="Times New Roman" panose="02020603050405020304" pitchFamily="18" charset="0"/>
            </a:rPr>
            <a:t>Park</a:t>
          </a:r>
          <a:r>
            <a:rPr lang="uk-UA" sz="2800" dirty="0">
              <a:solidFill>
                <a:srgbClr val="002060"/>
              </a:solidFill>
              <a:latin typeface="Times New Roman" panose="02020603050405020304" pitchFamily="18" charset="0"/>
              <a:cs typeface="Times New Roman" panose="02020603050405020304" pitchFamily="18" charset="0"/>
            </a:rPr>
            <a:t> від LEGO </a:t>
          </a:r>
          <a:r>
            <a:rPr lang="uk-UA" sz="2800" dirty="0" err="1">
              <a:solidFill>
                <a:srgbClr val="002060"/>
              </a:solidFill>
              <a:latin typeface="Times New Roman" panose="02020603050405020304" pitchFamily="18" charset="0"/>
              <a:cs typeface="Times New Roman" panose="02020603050405020304" pitchFamily="18" charset="0"/>
            </a:rPr>
            <a:t>Education</a:t>
          </a:r>
          <a:r>
            <a:rPr lang="uk-UA" sz="2800" dirty="0">
              <a:solidFill>
                <a:srgbClr val="002060"/>
              </a:solidFill>
              <a:latin typeface="Times New Roman" panose="02020603050405020304" pitchFamily="18" charset="0"/>
              <a:cs typeface="Times New Roman" panose="02020603050405020304" pitchFamily="18" charset="0"/>
            </a:rPr>
            <a:t>, діти спільно з батьками зрозуміли, що є споживачі енергії, а є джерела, які виготовляють та акумулюють енергію .</a:t>
          </a:r>
        </a:p>
      </dgm:t>
    </dgm:pt>
    <dgm:pt modelId="{903CF28D-12F5-43F4-854C-28E77092D614}" type="parTrans" cxnId="{47396818-C526-4B3D-A70D-9900D3EDF7A9}">
      <dgm:prSet/>
      <dgm:spPr/>
      <dgm:t>
        <a:bodyPr/>
        <a:lstStyle/>
        <a:p>
          <a:endParaRPr lang="uk-UA"/>
        </a:p>
      </dgm:t>
    </dgm:pt>
    <dgm:pt modelId="{02CFFF0C-C425-410F-B94D-0D23E1D25A0F}" type="sibTrans" cxnId="{47396818-C526-4B3D-A70D-9900D3EDF7A9}">
      <dgm:prSet/>
      <dgm:spPr/>
      <dgm:t>
        <a:bodyPr/>
        <a:lstStyle/>
        <a:p>
          <a:endParaRPr lang="uk-UA"/>
        </a:p>
      </dgm:t>
    </dgm:pt>
    <dgm:pt modelId="{1E926B0C-718C-48FB-BEFB-355E1DE70026}" type="pres">
      <dgm:prSet presAssocID="{99F8E786-BFB0-4DB3-8874-275905EBDC93}" presName="Name0" presStyleCnt="0">
        <dgm:presLayoutVars>
          <dgm:dir/>
          <dgm:animLvl val="lvl"/>
          <dgm:resizeHandles val="exact"/>
        </dgm:presLayoutVars>
      </dgm:prSet>
      <dgm:spPr/>
    </dgm:pt>
    <dgm:pt modelId="{23D3A3EF-6C11-4648-A6A1-6998396E49A0}" type="pres">
      <dgm:prSet presAssocID="{AB047ADA-E67A-474A-927A-5014E37C3900}" presName="linNode" presStyleCnt="0"/>
      <dgm:spPr/>
    </dgm:pt>
    <dgm:pt modelId="{4BBB3F82-5A51-46A5-BFF9-F662B0D9274C}" type="pres">
      <dgm:prSet presAssocID="{AB047ADA-E67A-474A-927A-5014E37C3900}" presName="parentText" presStyleLbl="node1" presStyleIdx="0" presStyleCnt="1" custLinFactNeighborX="-4482" custLinFactNeighborY="-1079">
        <dgm:presLayoutVars>
          <dgm:chMax val="1"/>
          <dgm:bulletEnabled val="1"/>
        </dgm:presLayoutVars>
      </dgm:prSet>
      <dgm:spPr/>
    </dgm:pt>
    <dgm:pt modelId="{F37D4423-B267-419B-8F46-FCDF5675111B}" type="pres">
      <dgm:prSet presAssocID="{AB047ADA-E67A-474A-927A-5014E37C3900}" presName="descendantText" presStyleLbl="alignAccFollowNode1" presStyleIdx="0" presStyleCnt="1" custScaleY="121408" custLinFactNeighborX="13633" custLinFactNeighborY="-18307">
        <dgm:presLayoutVars>
          <dgm:bulletEnabled val="1"/>
        </dgm:presLayoutVars>
      </dgm:prSet>
      <dgm:spPr/>
    </dgm:pt>
  </dgm:ptLst>
  <dgm:cxnLst>
    <dgm:cxn modelId="{47396818-C526-4B3D-A70D-9900D3EDF7A9}" srcId="{AB047ADA-E67A-474A-927A-5014E37C3900}" destId="{75E1351C-89C9-4F15-9FD8-63894B20F690}" srcOrd="0" destOrd="0" parTransId="{903CF28D-12F5-43F4-854C-28E77092D614}" sibTransId="{02CFFF0C-C425-410F-B94D-0D23E1D25A0F}"/>
    <dgm:cxn modelId="{BE27F053-E9CC-4BC1-899D-049D787EBE49}" type="presOf" srcId="{99F8E786-BFB0-4DB3-8874-275905EBDC93}" destId="{1E926B0C-718C-48FB-BEFB-355E1DE70026}" srcOrd="0" destOrd="0" presId="urn:microsoft.com/office/officeart/2005/8/layout/vList5"/>
    <dgm:cxn modelId="{D43E4591-6DF7-447A-94B7-B54F25BAF809}" type="presOf" srcId="{75E1351C-89C9-4F15-9FD8-63894B20F690}" destId="{F37D4423-B267-419B-8F46-FCDF5675111B}" srcOrd="0" destOrd="0" presId="urn:microsoft.com/office/officeart/2005/8/layout/vList5"/>
    <dgm:cxn modelId="{0BA0C4C1-94D5-4A4F-8BB2-E7B54C79D5E8}" type="presOf" srcId="{AB047ADA-E67A-474A-927A-5014E37C3900}" destId="{4BBB3F82-5A51-46A5-BFF9-F662B0D9274C}" srcOrd="0" destOrd="0" presId="urn:microsoft.com/office/officeart/2005/8/layout/vList5"/>
    <dgm:cxn modelId="{FD6C85DE-2AE0-40BF-9048-9E312EB8F1B8}" srcId="{99F8E786-BFB0-4DB3-8874-275905EBDC93}" destId="{AB047ADA-E67A-474A-927A-5014E37C3900}" srcOrd="0" destOrd="0" parTransId="{3E42E247-1925-413A-A067-930353AD5946}" sibTransId="{B534602D-3F3E-4397-A9BE-0801F41224BC}"/>
    <dgm:cxn modelId="{808A281E-7B09-4DE7-BBC2-3DBF335648E9}" type="presParOf" srcId="{1E926B0C-718C-48FB-BEFB-355E1DE70026}" destId="{23D3A3EF-6C11-4648-A6A1-6998396E49A0}" srcOrd="0" destOrd="0" presId="urn:microsoft.com/office/officeart/2005/8/layout/vList5"/>
    <dgm:cxn modelId="{DA0D9F2A-B070-4756-BF59-7FA3B3EF0FB5}" type="presParOf" srcId="{23D3A3EF-6C11-4648-A6A1-6998396E49A0}" destId="{4BBB3F82-5A51-46A5-BFF9-F662B0D9274C}" srcOrd="0" destOrd="0" presId="urn:microsoft.com/office/officeart/2005/8/layout/vList5"/>
    <dgm:cxn modelId="{E6B1CCF9-D840-4AC5-BFDA-74F1F6DBF7D0}" type="presParOf" srcId="{23D3A3EF-6C11-4648-A6A1-6998396E49A0}" destId="{F37D4423-B267-419B-8F46-FCDF5675111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D4423-B267-419B-8F46-FCDF5675111B}">
      <dsp:nvSpPr>
        <dsp:cNvPr id="0" name=""/>
        <dsp:cNvSpPr/>
      </dsp:nvSpPr>
      <dsp:spPr>
        <a:xfrm rot="5400000">
          <a:off x="4461767" y="-410306"/>
          <a:ext cx="4334933" cy="6239279"/>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uk-UA" sz="2400" kern="1200" dirty="0">
              <a:solidFill>
                <a:srgbClr val="002060"/>
              </a:solidFill>
              <a:latin typeface="Times New Roman" panose="02020603050405020304" pitchFamily="18" charset="0"/>
              <a:cs typeface="Times New Roman" panose="02020603050405020304" pitchFamily="18" charset="0"/>
            </a:rPr>
            <a:t>Це надання різноманітної інформації для членів родин у формі енциклопедично – літературного матеріалу до певного тематичного блоку із дидактичними вправами і завданнями для спільного розв’язання  з дітьми, психолого – педагогічних рекомендацій; забезпечення </a:t>
          </a:r>
          <a:r>
            <a:rPr lang="uk-UA" sz="2400" kern="1200" dirty="0" err="1">
              <a:solidFill>
                <a:srgbClr val="002060"/>
              </a:solidFill>
              <a:latin typeface="Times New Roman" panose="02020603050405020304" pitchFamily="18" charset="0"/>
              <a:cs typeface="Times New Roman" panose="02020603050405020304" pitchFamily="18" charset="0"/>
            </a:rPr>
            <a:t>зворотнього</a:t>
          </a:r>
          <a:r>
            <a:rPr lang="uk-UA" sz="2400" kern="1200" dirty="0">
              <a:solidFill>
                <a:srgbClr val="002060"/>
              </a:solidFill>
              <a:latin typeface="Times New Roman" panose="02020603050405020304" pitchFamily="18" charset="0"/>
              <a:cs typeface="Times New Roman" panose="02020603050405020304" pitchFamily="18" charset="0"/>
            </a:rPr>
            <a:t> зв’язку : «Батьківські віконечка», «Родинний меседж», «Скринька пропозицій».</a:t>
          </a:r>
        </a:p>
      </dsp:txBody>
      <dsp:txXfrm rot="-5400000">
        <a:off x="3509594" y="753481"/>
        <a:ext cx="6027665" cy="3911705"/>
      </dsp:txXfrm>
    </dsp:sp>
    <dsp:sp modelId="{4BBB3F82-5A51-46A5-BFF9-F662B0D9274C}">
      <dsp:nvSpPr>
        <dsp:cNvPr id="0" name=""/>
        <dsp:cNvSpPr/>
      </dsp:nvSpPr>
      <dsp:spPr>
        <a:xfrm>
          <a:off x="0" y="0"/>
          <a:ext cx="3509594" cy="5418667"/>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uk-UA" sz="3600" b="1" kern="1200" dirty="0">
              <a:solidFill>
                <a:srgbClr val="002060"/>
              </a:solidFill>
            </a:rPr>
            <a:t>Інформаційно – просвітницькі форми взаємодії з батьками</a:t>
          </a:r>
          <a:r>
            <a:rPr lang="uk-UA" sz="3600" kern="1200" dirty="0">
              <a:solidFill>
                <a:srgbClr val="002060"/>
              </a:solidFill>
            </a:rPr>
            <a:t> </a:t>
          </a:r>
        </a:p>
      </dsp:txBody>
      <dsp:txXfrm>
        <a:off x="171324" y="171324"/>
        <a:ext cx="3166946" cy="5076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D4423-B267-419B-8F46-FCDF5675111B}">
      <dsp:nvSpPr>
        <dsp:cNvPr id="0" name=""/>
        <dsp:cNvSpPr/>
      </dsp:nvSpPr>
      <dsp:spPr>
        <a:xfrm rot="5400000">
          <a:off x="4461767" y="-410306"/>
          <a:ext cx="4334933" cy="6239279"/>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uk-UA" sz="2400" kern="1200" dirty="0">
              <a:solidFill>
                <a:srgbClr val="002060"/>
              </a:solidFill>
              <a:latin typeface="Times New Roman" panose="02020603050405020304" pitchFamily="18" charset="0"/>
              <a:cs typeface="Times New Roman" panose="02020603050405020304" pitchFamily="18" charset="0"/>
            </a:rPr>
            <a:t>Це створення умов для систематичної психолого – педагогічної просвіти: школи свідомого батьківства, молодих батьків, родинних ініціатив; студії : «Арт – практики», «Виховний волонтер»;  різні гуртки, конференції, зустрічі за круглим столом, </a:t>
          </a:r>
          <a:r>
            <a:rPr lang="uk-UA" sz="2400" kern="1200" dirty="0" err="1">
              <a:solidFill>
                <a:srgbClr val="002060"/>
              </a:solidFill>
              <a:latin typeface="Times New Roman" panose="02020603050405020304" pitchFamily="18" charset="0"/>
              <a:cs typeface="Times New Roman" panose="02020603050405020304" pitchFamily="18" charset="0"/>
            </a:rPr>
            <a:t>плейбеки</a:t>
          </a:r>
          <a:r>
            <a:rPr lang="uk-UA" sz="2400" kern="1200" dirty="0">
              <a:solidFill>
                <a:srgbClr val="002060"/>
              </a:solidFill>
              <a:latin typeface="Times New Roman" panose="02020603050405020304" pitchFamily="18" charset="0"/>
              <a:cs typeface="Times New Roman" panose="02020603050405020304" pitchFamily="18" charset="0"/>
            </a:rPr>
            <a:t>, дебати, дискусії, зустрічі з цікавими людьми, ярмарки ідей, виставки педагогічних новинок, дні відкритих дверей.</a:t>
          </a:r>
        </a:p>
      </dsp:txBody>
      <dsp:txXfrm rot="-5400000">
        <a:off x="3509594" y="753481"/>
        <a:ext cx="6027665" cy="3911705"/>
      </dsp:txXfrm>
    </dsp:sp>
    <dsp:sp modelId="{4BBB3F82-5A51-46A5-BFF9-F662B0D9274C}">
      <dsp:nvSpPr>
        <dsp:cNvPr id="0" name=""/>
        <dsp:cNvSpPr/>
      </dsp:nvSpPr>
      <dsp:spPr>
        <a:xfrm>
          <a:off x="0" y="0"/>
          <a:ext cx="3509594" cy="5418667"/>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uk-UA" sz="4200" b="1" kern="1200" dirty="0">
              <a:solidFill>
                <a:srgbClr val="002060"/>
              </a:solidFill>
              <a:latin typeface="Times New Roman" panose="02020603050405020304" pitchFamily="18" charset="0"/>
              <a:cs typeface="Times New Roman" panose="02020603050405020304" pitchFamily="18" charset="0"/>
            </a:rPr>
            <a:t>Колективні форми взаємодії </a:t>
          </a:r>
          <a:r>
            <a:rPr lang="uk-UA" sz="4200" b="1" kern="1200">
              <a:solidFill>
                <a:srgbClr val="002060"/>
              </a:solidFill>
              <a:latin typeface="Times New Roman" panose="02020603050405020304" pitchFamily="18" charset="0"/>
              <a:cs typeface="Times New Roman" panose="02020603050405020304" pitchFamily="18" charset="0"/>
            </a:rPr>
            <a:t>з батьками</a:t>
          </a:r>
          <a:r>
            <a:rPr lang="uk-UA" sz="4200" kern="1200">
              <a:solidFill>
                <a:srgbClr val="002060"/>
              </a:solidFill>
              <a:latin typeface="Times New Roman" panose="02020603050405020304" pitchFamily="18" charset="0"/>
              <a:cs typeface="Times New Roman" panose="02020603050405020304" pitchFamily="18" charset="0"/>
            </a:rPr>
            <a:t> </a:t>
          </a:r>
          <a:endParaRPr lang="uk-UA" sz="4200" kern="1200" dirty="0">
            <a:solidFill>
              <a:srgbClr val="002060"/>
            </a:solidFill>
            <a:latin typeface="Times New Roman" panose="02020603050405020304" pitchFamily="18" charset="0"/>
            <a:cs typeface="Times New Roman" panose="02020603050405020304" pitchFamily="18" charset="0"/>
          </a:endParaRPr>
        </a:p>
      </dsp:txBody>
      <dsp:txXfrm>
        <a:off x="171324" y="171324"/>
        <a:ext cx="3166946" cy="50760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D4423-B267-419B-8F46-FCDF5675111B}">
      <dsp:nvSpPr>
        <dsp:cNvPr id="0" name=""/>
        <dsp:cNvSpPr/>
      </dsp:nvSpPr>
      <dsp:spPr>
        <a:xfrm rot="5400000">
          <a:off x="4461767" y="-410306"/>
          <a:ext cx="4334933" cy="6239279"/>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244600">
            <a:lnSpc>
              <a:spcPct val="90000"/>
            </a:lnSpc>
            <a:spcBef>
              <a:spcPct val="0"/>
            </a:spcBef>
            <a:spcAft>
              <a:spcPct val="15000"/>
            </a:spcAft>
            <a:buChar char="•"/>
          </a:pPr>
          <a:r>
            <a:rPr lang="uk-UA" sz="2800" kern="1200" dirty="0">
              <a:solidFill>
                <a:srgbClr val="002060"/>
              </a:solidFill>
              <a:latin typeface="Times New Roman" panose="02020603050405020304" pitchFamily="18" charset="0"/>
              <a:cs typeface="Times New Roman" panose="02020603050405020304" pitchFamily="18" charset="0"/>
            </a:rPr>
            <a:t> Беруть участь члени родин, діти, педагоги. Умовно серед них можна виділити </a:t>
          </a:r>
          <a:r>
            <a:rPr lang="uk-UA" sz="2800" kern="1200" dirty="0" err="1">
              <a:solidFill>
                <a:srgbClr val="002060"/>
              </a:solidFill>
              <a:latin typeface="Times New Roman" panose="02020603050405020304" pitchFamily="18" charset="0"/>
              <a:cs typeface="Times New Roman" panose="02020603050405020304" pitchFamily="18" charset="0"/>
            </a:rPr>
            <a:t>проєкти</a:t>
          </a:r>
          <a:r>
            <a:rPr lang="uk-UA" sz="2800" kern="1200" dirty="0">
              <a:solidFill>
                <a:srgbClr val="002060"/>
              </a:solidFill>
              <a:latin typeface="Times New Roman" panose="02020603050405020304" pitchFamily="18" charset="0"/>
              <a:cs typeface="Times New Roman" panose="02020603050405020304" pitchFamily="18" charset="0"/>
            </a:rPr>
            <a:t>, спільні святкові ранки й розваги дітей і дорослих, </a:t>
          </a:r>
          <a:r>
            <a:rPr lang="uk-UA" sz="2800" kern="1200" dirty="0" err="1">
              <a:solidFill>
                <a:srgbClr val="002060"/>
              </a:solidFill>
              <a:latin typeface="Times New Roman" panose="02020603050405020304" pitchFamily="18" charset="0"/>
              <a:cs typeface="Times New Roman" panose="02020603050405020304" pitchFamily="18" charset="0"/>
            </a:rPr>
            <a:t>пізнавально</a:t>
          </a:r>
          <a:r>
            <a:rPr lang="uk-UA" sz="2800" kern="1200" dirty="0">
              <a:solidFill>
                <a:srgbClr val="002060"/>
              </a:solidFill>
              <a:latin typeface="Times New Roman" panose="02020603050405020304" pitchFamily="18" charset="0"/>
              <a:cs typeface="Times New Roman" panose="02020603050405020304" pitchFamily="18" charset="0"/>
            </a:rPr>
            <a:t> – розважальні заходи, тематичні, благодійні акції , виставки, тематичні тижні.</a:t>
          </a:r>
        </a:p>
      </dsp:txBody>
      <dsp:txXfrm rot="-5400000">
        <a:off x="3509594" y="753481"/>
        <a:ext cx="6027665" cy="3911705"/>
      </dsp:txXfrm>
    </dsp:sp>
    <dsp:sp modelId="{4BBB3F82-5A51-46A5-BFF9-F662B0D9274C}">
      <dsp:nvSpPr>
        <dsp:cNvPr id="0" name=""/>
        <dsp:cNvSpPr/>
      </dsp:nvSpPr>
      <dsp:spPr>
        <a:xfrm>
          <a:off x="0" y="0"/>
          <a:ext cx="3509594" cy="5418667"/>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90000"/>
            </a:lnSpc>
            <a:spcBef>
              <a:spcPct val="0"/>
            </a:spcBef>
            <a:spcAft>
              <a:spcPct val="35000"/>
            </a:spcAft>
            <a:buNone/>
          </a:pPr>
          <a:r>
            <a:rPr lang="uk-UA" sz="5200" b="1" kern="1200" dirty="0">
              <a:solidFill>
                <a:srgbClr val="002060"/>
              </a:solidFill>
            </a:rPr>
            <a:t>Творчі форми взаємодії з батьками</a:t>
          </a:r>
          <a:r>
            <a:rPr lang="uk-UA" sz="5200" kern="1200" dirty="0">
              <a:solidFill>
                <a:srgbClr val="002060"/>
              </a:solidFill>
              <a:latin typeface="Times New Roman" panose="02020603050405020304" pitchFamily="18" charset="0"/>
              <a:cs typeface="Times New Roman" panose="02020603050405020304" pitchFamily="18" charset="0"/>
            </a:rPr>
            <a:t> </a:t>
          </a:r>
        </a:p>
      </dsp:txBody>
      <dsp:txXfrm>
        <a:off x="171324" y="171324"/>
        <a:ext cx="3166946" cy="50760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8B59A-64DF-45AE-9E70-BCF96BEA1888}">
      <dsp:nvSpPr>
        <dsp:cNvPr id="0" name=""/>
        <dsp:cNvSpPr/>
      </dsp:nvSpPr>
      <dsp:spPr>
        <a:xfrm>
          <a:off x="605563" y="41482"/>
          <a:ext cx="9750548" cy="71446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uk-UA" sz="2400" b="1" kern="1200" dirty="0">
              <a:solidFill>
                <a:srgbClr val="002060"/>
              </a:solidFill>
              <a:latin typeface="Times New Roman" panose="02020603050405020304" pitchFamily="18" charset="0"/>
              <a:cs typeface="Times New Roman" panose="02020603050405020304" pitchFamily="18" charset="0"/>
            </a:rPr>
            <a:t>Інтерактивні формами взаємодії з батьками</a:t>
          </a:r>
        </a:p>
      </dsp:txBody>
      <dsp:txXfrm>
        <a:off x="640440" y="76359"/>
        <a:ext cx="9680794" cy="644714"/>
      </dsp:txXfrm>
    </dsp:sp>
    <dsp:sp modelId="{4319D57D-DCC3-4432-9199-A58DFDDBD22D}">
      <dsp:nvSpPr>
        <dsp:cNvPr id="0" name=""/>
        <dsp:cNvSpPr/>
      </dsp:nvSpPr>
      <dsp:spPr>
        <a:xfrm>
          <a:off x="2744715" y="773341"/>
          <a:ext cx="3728200" cy="714468"/>
        </a:xfrm>
        <a:prstGeom prst="roundRect">
          <a:avLst/>
        </a:prstGeom>
        <a:gradFill rotWithShape="0">
          <a:gsLst>
            <a:gs pos="0">
              <a:schemeClr val="accent4">
                <a:hueOff val="1225111"/>
                <a:satOff val="-5097"/>
                <a:lumOff val="1201"/>
                <a:alphaOff val="0"/>
                <a:satMod val="103000"/>
                <a:lumMod val="102000"/>
                <a:tint val="94000"/>
              </a:schemeClr>
            </a:gs>
            <a:gs pos="50000">
              <a:schemeClr val="accent4">
                <a:hueOff val="1225111"/>
                <a:satOff val="-5097"/>
                <a:lumOff val="1201"/>
                <a:alphaOff val="0"/>
                <a:satMod val="110000"/>
                <a:lumMod val="100000"/>
                <a:shade val="100000"/>
              </a:schemeClr>
            </a:gs>
            <a:gs pos="100000">
              <a:schemeClr val="accent4">
                <a:hueOff val="1225111"/>
                <a:satOff val="-5097"/>
                <a:lumOff val="120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uk-UA" sz="2100" b="1" i="1" kern="1200" dirty="0">
              <a:solidFill>
                <a:srgbClr val="002060"/>
              </a:solidFill>
              <a:latin typeface="Times New Roman" panose="02020603050405020304" pitchFamily="18" charset="0"/>
              <a:cs typeface="Times New Roman" panose="02020603050405020304" pitchFamily="18" charset="0"/>
            </a:rPr>
            <a:t>реалізація міні  </a:t>
          </a:r>
          <a:r>
            <a:rPr lang="uk-UA" sz="2100" b="1" i="1" kern="1200" dirty="0" err="1">
              <a:solidFill>
                <a:srgbClr val="002060"/>
              </a:solidFill>
              <a:latin typeface="Times New Roman" panose="02020603050405020304" pitchFamily="18" charset="0"/>
              <a:cs typeface="Times New Roman" panose="02020603050405020304" pitchFamily="18" charset="0"/>
            </a:rPr>
            <a:t>проєктів</a:t>
          </a:r>
          <a:endParaRPr lang="uk-UA" sz="2100" b="1" kern="1200" dirty="0">
            <a:solidFill>
              <a:srgbClr val="002060"/>
            </a:solidFill>
            <a:latin typeface="Times New Roman" panose="02020603050405020304" pitchFamily="18" charset="0"/>
            <a:cs typeface="Times New Roman" panose="02020603050405020304" pitchFamily="18" charset="0"/>
          </a:endParaRPr>
        </a:p>
      </dsp:txBody>
      <dsp:txXfrm>
        <a:off x="2779592" y="808218"/>
        <a:ext cx="3658446" cy="644714"/>
      </dsp:txXfrm>
    </dsp:sp>
    <dsp:sp modelId="{0BD53C08-11EB-4816-8DA7-C845392AEA8B}">
      <dsp:nvSpPr>
        <dsp:cNvPr id="0" name=""/>
        <dsp:cNvSpPr/>
      </dsp:nvSpPr>
      <dsp:spPr>
        <a:xfrm>
          <a:off x="2744715" y="1523532"/>
          <a:ext cx="3728200" cy="714468"/>
        </a:xfrm>
        <a:prstGeom prst="roundRect">
          <a:avLst/>
        </a:prstGeom>
        <a:gradFill rotWithShape="0">
          <a:gsLst>
            <a:gs pos="0">
              <a:schemeClr val="accent4">
                <a:hueOff val="2450223"/>
                <a:satOff val="-10194"/>
                <a:lumOff val="2402"/>
                <a:alphaOff val="0"/>
                <a:satMod val="103000"/>
                <a:lumMod val="102000"/>
                <a:tint val="94000"/>
              </a:schemeClr>
            </a:gs>
            <a:gs pos="50000">
              <a:schemeClr val="accent4">
                <a:hueOff val="2450223"/>
                <a:satOff val="-10194"/>
                <a:lumOff val="2402"/>
                <a:alphaOff val="0"/>
                <a:satMod val="110000"/>
                <a:lumMod val="100000"/>
                <a:shade val="100000"/>
              </a:schemeClr>
            </a:gs>
            <a:gs pos="100000">
              <a:schemeClr val="accent4">
                <a:hueOff val="2450223"/>
                <a:satOff val="-10194"/>
                <a:lumOff val="24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uk-UA" sz="2100" b="1" i="1" kern="1200" dirty="0">
              <a:solidFill>
                <a:srgbClr val="002060"/>
              </a:solidFill>
              <a:latin typeface="Times New Roman" panose="02020603050405020304" pitchFamily="18" charset="0"/>
              <a:cs typeface="Times New Roman" panose="02020603050405020304" pitchFamily="18" charset="0"/>
            </a:rPr>
            <a:t>інтерактивний діалог на стіні</a:t>
          </a:r>
          <a:endParaRPr lang="uk-UA" sz="2100" b="1" kern="1200" dirty="0">
            <a:solidFill>
              <a:srgbClr val="002060"/>
            </a:solidFill>
            <a:latin typeface="Times New Roman" panose="02020603050405020304" pitchFamily="18" charset="0"/>
            <a:cs typeface="Times New Roman" panose="02020603050405020304" pitchFamily="18" charset="0"/>
          </a:endParaRPr>
        </a:p>
      </dsp:txBody>
      <dsp:txXfrm>
        <a:off x="2779592" y="1558409"/>
        <a:ext cx="3658446" cy="644714"/>
      </dsp:txXfrm>
    </dsp:sp>
    <dsp:sp modelId="{ECB2CB80-DBF7-4D78-8112-A760BEDF1ACD}">
      <dsp:nvSpPr>
        <dsp:cNvPr id="0" name=""/>
        <dsp:cNvSpPr/>
      </dsp:nvSpPr>
      <dsp:spPr>
        <a:xfrm>
          <a:off x="2744715" y="2294994"/>
          <a:ext cx="3728200" cy="714468"/>
        </a:xfrm>
        <a:prstGeom prst="roundRect">
          <a:avLst/>
        </a:prstGeom>
        <a:gradFill rotWithShape="0">
          <a:gsLst>
            <a:gs pos="0">
              <a:schemeClr val="accent4">
                <a:hueOff val="3675334"/>
                <a:satOff val="-15291"/>
                <a:lumOff val="3603"/>
                <a:alphaOff val="0"/>
                <a:satMod val="103000"/>
                <a:lumMod val="102000"/>
                <a:tint val="94000"/>
              </a:schemeClr>
            </a:gs>
            <a:gs pos="50000">
              <a:schemeClr val="accent4">
                <a:hueOff val="3675334"/>
                <a:satOff val="-15291"/>
                <a:lumOff val="3603"/>
                <a:alphaOff val="0"/>
                <a:satMod val="110000"/>
                <a:lumMod val="100000"/>
                <a:shade val="100000"/>
              </a:schemeClr>
            </a:gs>
            <a:gs pos="100000">
              <a:schemeClr val="accent4">
                <a:hueOff val="3675334"/>
                <a:satOff val="-15291"/>
                <a:lumOff val="36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uk-UA" sz="2100" b="1" i="1" kern="1200" dirty="0">
              <a:solidFill>
                <a:srgbClr val="002060"/>
              </a:solidFill>
              <a:latin typeface="Times New Roman" panose="02020603050405020304" pitchFamily="18" charset="0"/>
              <a:cs typeface="Times New Roman" panose="02020603050405020304" pitchFamily="18" charset="0"/>
            </a:rPr>
            <a:t>  сімейні клуби</a:t>
          </a:r>
          <a:endParaRPr lang="uk-UA" sz="2100" b="1" kern="1200" dirty="0">
            <a:solidFill>
              <a:srgbClr val="002060"/>
            </a:solidFill>
            <a:latin typeface="Times New Roman" panose="02020603050405020304" pitchFamily="18" charset="0"/>
            <a:cs typeface="Times New Roman" panose="02020603050405020304" pitchFamily="18" charset="0"/>
          </a:endParaRPr>
        </a:p>
      </dsp:txBody>
      <dsp:txXfrm>
        <a:off x="2779592" y="2329871"/>
        <a:ext cx="3658446" cy="644714"/>
      </dsp:txXfrm>
    </dsp:sp>
    <dsp:sp modelId="{69ADAFAF-9FC6-4757-A283-413C417F4194}">
      <dsp:nvSpPr>
        <dsp:cNvPr id="0" name=""/>
        <dsp:cNvSpPr/>
      </dsp:nvSpPr>
      <dsp:spPr>
        <a:xfrm>
          <a:off x="2744715" y="3002653"/>
          <a:ext cx="3728200" cy="714468"/>
        </a:xfrm>
        <a:prstGeom prst="roundRect">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uk-UA" sz="2400" b="1" i="1" kern="1200" dirty="0">
              <a:solidFill>
                <a:srgbClr val="002060"/>
              </a:solidFill>
              <a:latin typeface="Times New Roman" panose="02020603050405020304" pitchFamily="18" charset="0"/>
              <a:cs typeface="Times New Roman" panose="02020603050405020304" pitchFamily="18" charset="0"/>
            </a:rPr>
            <a:t>тренінги</a:t>
          </a:r>
          <a:endParaRPr lang="uk-UA" sz="2400" b="1" kern="1200" dirty="0">
            <a:solidFill>
              <a:srgbClr val="002060"/>
            </a:solidFill>
            <a:latin typeface="Times New Roman" panose="02020603050405020304" pitchFamily="18" charset="0"/>
            <a:cs typeface="Times New Roman" panose="02020603050405020304" pitchFamily="18" charset="0"/>
          </a:endParaRPr>
        </a:p>
      </dsp:txBody>
      <dsp:txXfrm>
        <a:off x="2779592" y="3037530"/>
        <a:ext cx="3658446" cy="644714"/>
      </dsp:txXfrm>
    </dsp:sp>
    <dsp:sp modelId="{55D7B742-7D30-437C-A9BB-0476663B66DB}">
      <dsp:nvSpPr>
        <dsp:cNvPr id="0" name=""/>
        <dsp:cNvSpPr/>
      </dsp:nvSpPr>
      <dsp:spPr>
        <a:xfrm>
          <a:off x="2782556" y="3763484"/>
          <a:ext cx="3728200" cy="714468"/>
        </a:xfrm>
        <a:prstGeom prst="roundRect">
          <a:avLst/>
        </a:prstGeom>
        <a:gradFill rotWithShape="0">
          <a:gsLst>
            <a:gs pos="0">
              <a:schemeClr val="accent4">
                <a:hueOff val="6125556"/>
                <a:satOff val="-25486"/>
                <a:lumOff val="6005"/>
                <a:alphaOff val="0"/>
                <a:satMod val="103000"/>
                <a:lumMod val="102000"/>
                <a:tint val="94000"/>
              </a:schemeClr>
            </a:gs>
            <a:gs pos="50000">
              <a:schemeClr val="accent4">
                <a:hueOff val="6125556"/>
                <a:satOff val="-25486"/>
                <a:lumOff val="6005"/>
                <a:alphaOff val="0"/>
                <a:satMod val="110000"/>
                <a:lumMod val="100000"/>
                <a:shade val="100000"/>
              </a:schemeClr>
            </a:gs>
            <a:gs pos="100000">
              <a:schemeClr val="accent4">
                <a:hueOff val="6125556"/>
                <a:satOff val="-25486"/>
                <a:lumOff val="600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uk-UA" sz="2100" b="1" i="1" kern="1200" dirty="0">
              <a:solidFill>
                <a:srgbClr val="002060"/>
              </a:solidFill>
              <a:latin typeface="Times New Roman" panose="02020603050405020304" pitchFamily="18" charset="0"/>
              <a:cs typeface="Times New Roman" panose="02020603050405020304" pitchFamily="18" charset="0"/>
            </a:rPr>
            <a:t>  майстер – класи</a:t>
          </a:r>
          <a:endParaRPr lang="uk-UA" sz="2100" b="1" kern="1200" dirty="0">
            <a:solidFill>
              <a:srgbClr val="002060"/>
            </a:solidFill>
            <a:latin typeface="Times New Roman" panose="02020603050405020304" pitchFamily="18" charset="0"/>
            <a:cs typeface="Times New Roman" panose="02020603050405020304" pitchFamily="18" charset="0"/>
          </a:endParaRPr>
        </a:p>
      </dsp:txBody>
      <dsp:txXfrm>
        <a:off x="2817433" y="3798361"/>
        <a:ext cx="3658446" cy="644714"/>
      </dsp:txXfrm>
    </dsp:sp>
    <dsp:sp modelId="{58FA7E5B-F753-4B79-941A-2DDC264AF4AF}">
      <dsp:nvSpPr>
        <dsp:cNvPr id="0" name=""/>
        <dsp:cNvSpPr/>
      </dsp:nvSpPr>
      <dsp:spPr>
        <a:xfrm>
          <a:off x="2744715" y="4503037"/>
          <a:ext cx="3728200" cy="714468"/>
        </a:xfrm>
        <a:prstGeom prst="roundRect">
          <a:avLst/>
        </a:prstGeom>
        <a:gradFill rotWithShape="0">
          <a:gsLst>
            <a:gs pos="0">
              <a:schemeClr val="accent4">
                <a:hueOff val="7350668"/>
                <a:satOff val="-30583"/>
                <a:lumOff val="7206"/>
                <a:alphaOff val="0"/>
                <a:satMod val="103000"/>
                <a:lumMod val="102000"/>
                <a:tint val="94000"/>
              </a:schemeClr>
            </a:gs>
            <a:gs pos="50000">
              <a:schemeClr val="accent4">
                <a:hueOff val="7350668"/>
                <a:satOff val="-30583"/>
                <a:lumOff val="7206"/>
                <a:alphaOff val="0"/>
                <a:satMod val="110000"/>
                <a:lumMod val="100000"/>
                <a:shade val="100000"/>
              </a:schemeClr>
            </a:gs>
            <a:gs pos="100000">
              <a:schemeClr val="accent4">
                <a:hueOff val="7350668"/>
                <a:satOff val="-30583"/>
                <a:lumOff val="72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uk-UA" sz="2100" b="1" i="1" kern="1200" dirty="0">
              <a:solidFill>
                <a:srgbClr val="002060"/>
              </a:solidFill>
              <a:latin typeface="Times New Roman" panose="02020603050405020304" pitchFamily="18" charset="0"/>
              <a:cs typeface="Times New Roman" panose="02020603050405020304" pitchFamily="18" charset="0"/>
            </a:rPr>
            <a:t>тематичні </a:t>
          </a:r>
          <a:r>
            <a:rPr lang="uk-UA" sz="2100" b="1" i="1" kern="1200" dirty="0" err="1">
              <a:solidFill>
                <a:srgbClr val="002060"/>
              </a:solidFill>
              <a:latin typeface="Times New Roman" panose="02020603050405020304" pitchFamily="18" charset="0"/>
              <a:cs typeface="Times New Roman" panose="02020603050405020304" pitchFamily="18" charset="0"/>
            </a:rPr>
            <a:t>хакатони</a:t>
          </a:r>
          <a:endParaRPr lang="uk-UA" sz="2100" kern="1200" dirty="0"/>
        </a:p>
      </dsp:txBody>
      <dsp:txXfrm>
        <a:off x="2779592" y="4537914"/>
        <a:ext cx="3658446" cy="644714"/>
      </dsp:txXfrm>
    </dsp:sp>
    <dsp:sp modelId="{8AF67A8D-3D54-4F2F-BF0C-155FAC7F0DAF}">
      <dsp:nvSpPr>
        <dsp:cNvPr id="0" name=""/>
        <dsp:cNvSpPr/>
      </dsp:nvSpPr>
      <dsp:spPr>
        <a:xfrm>
          <a:off x="2744715" y="5262074"/>
          <a:ext cx="3728200" cy="714468"/>
        </a:xfrm>
        <a:prstGeom prst="roundRect">
          <a:avLst/>
        </a:prstGeom>
        <a:gradFill rotWithShape="0">
          <a:gsLst>
            <a:gs pos="0">
              <a:schemeClr val="accent4">
                <a:hueOff val="8575779"/>
                <a:satOff val="-35680"/>
                <a:lumOff val="8407"/>
                <a:alphaOff val="0"/>
                <a:satMod val="103000"/>
                <a:lumMod val="102000"/>
                <a:tint val="94000"/>
              </a:schemeClr>
            </a:gs>
            <a:gs pos="50000">
              <a:schemeClr val="accent4">
                <a:hueOff val="8575779"/>
                <a:satOff val="-35680"/>
                <a:lumOff val="8407"/>
                <a:alphaOff val="0"/>
                <a:satMod val="110000"/>
                <a:lumMod val="100000"/>
                <a:shade val="100000"/>
              </a:schemeClr>
            </a:gs>
            <a:gs pos="100000">
              <a:schemeClr val="accent4">
                <a:hueOff val="8575779"/>
                <a:satOff val="-35680"/>
                <a:lumOff val="84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uk-UA" sz="2100" b="1" i="1" kern="1200" dirty="0">
              <a:solidFill>
                <a:srgbClr val="002060"/>
              </a:solidFill>
              <a:latin typeface="Times New Roman" panose="02020603050405020304" pitchFamily="18" charset="0"/>
              <a:cs typeface="Times New Roman" panose="02020603050405020304" pitchFamily="18" charset="0"/>
            </a:rPr>
            <a:t>психологічні хвилинки</a:t>
          </a:r>
          <a:endParaRPr lang="uk-UA" sz="2100" kern="1200" dirty="0"/>
        </a:p>
      </dsp:txBody>
      <dsp:txXfrm>
        <a:off x="2779592" y="5296951"/>
        <a:ext cx="3658446" cy="644714"/>
      </dsp:txXfrm>
    </dsp:sp>
    <dsp:sp modelId="{AC61101D-9B87-425A-93A3-8F14C0D65F1A}">
      <dsp:nvSpPr>
        <dsp:cNvPr id="0" name=""/>
        <dsp:cNvSpPr/>
      </dsp:nvSpPr>
      <dsp:spPr>
        <a:xfrm>
          <a:off x="2744715" y="6005307"/>
          <a:ext cx="3728200" cy="714468"/>
        </a:xfrm>
        <a:prstGeom prst="round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uk-UA" sz="2100" b="1" i="1" kern="1200" dirty="0">
              <a:solidFill>
                <a:srgbClr val="002060"/>
              </a:solidFill>
              <a:latin typeface="Times New Roman" panose="02020603050405020304" pitchFamily="18" charset="0"/>
              <a:cs typeface="Times New Roman" panose="02020603050405020304" pitchFamily="18" charset="0"/>
            </a:rPr>
            <a:t>смартмоби</a:t>
          </a:r>
          <a:endParaRPr lang="uk-UA" sz="2100" b="1" kern="1200" dirty="0">
            <a:solidFill>
              <a:srgbClr val="002060"/>
            </a:solidFill>
            <a:latin typeface="Times New Roman" panose="02020603050405020304" pitchFamily="18" charset="0"/>
            <a:cs typeface="Times New Roman" panose="02020603050405020304" pitchFamily="18" charset="0"/>
          </a:endParaRPr>
        </a:p>
      </dsp:txBody>
      <dsp:txXfrm>
        <a:off x="2779592" y="6040184"/>
        <a:ext cx="3658446" cy="6447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C0058-ED89-4E03-BB64-716C829313F1}">
      <dsp:nvSpPr>
        <dsp:cNvPr id="0" name=""/>
        <dsp:cNvSpPr/>
      </dsp:nvSpPr>
      <dsp:spPr>
        <a:xfrm>
          <a:off x="992" y="194138"/>
          <a:ext cx="3869531" cy="232171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b="1" kern="1200" dirty="0">
              <a:solidFill>
                <a:srgbClr val="002060"/>
              </a:solidFill>
              <a:latin typeface="Times New Roman" panose="02020603050405020304" pitchFamily="18" charset="0"/>
              <a:cs typeface="Times New Roman" panose="02020603050405020304" pitchFamily="18" charset="0"/>
            </a:rPr>
            <a:t>Психологічні хвилинки та вправи </a:t>
          </a:r>
          <a:r>
            <a:rPr lang="uk-UA" sz="1800" b="1" kern="1200" dirty="0">
              <a:solidFill>
                <a:srgbClr val="002060"/>
              </a:solidFill>
              <a:latin typeface="Times New Roman" panose="02020603050405020304" pitchFamily="18" charset="0"/>
              <a:cs typeface="Times New Roman" panose="02020603050405020304" pitchFamily="18" charset="0"/>
            </a:rPr>
            <a:t>– це засоби емоційної стабілізації спрямовані на подолання стресу та зниження емоційної напруги.</a:t>
          </a:r>
        </a:p>
      </dsp:txBody>
      <dsp:txXfrm>
        <a:off x="992" y="194138"/>
        <a:ext cx="3869531" cy="2321718"/>
      </dsp:txXfrm>
    </dsp:sp>
    <dsp:sp modelId="{075D1456-2DAF-4A69-9A47-7833D15A5A89}">
      <dsp:nvSpPr>
        <dsp:cNvPr id="0" name=""/>
        <dsp:cNvSpPr/>
      </dsp:nvSpPr>
      <dsp:spPr>
        <a:xfrm>
          <a:off x="4258468" y="215405"/>
          <a:ext cx="3869531" cy="2321718"/>
        </a:xfrm>
        <a:prstGeom prst="rect">
          <a:avLst/>
        </a:prstGeom>
        <a:gradFill rotWithShape="0">
          <a:gsLst>
            <a:gs pos="0">
              <a:schemeClr val="accent4">
                <a:hueOff val="3266964"/>
                <a:satOff val="-13592"/>
                <a:lumOff val="3203"/>
                <a:alphaOff val="0"/>
                <a:satMod val="103000"/>
                <a:lumMod val="102000"/>
                <a:tint val="94000"/>
              </a:schemeClr>
            </a:gs>
            <a:gs pos="50000">
              <a:schemeClr val="accent4">
                <a:hueOff val="3266964"/>
                <a:satOff val="-13592"/>
                <a:lumOff val="3203"/>
                <a:alphaOff val="0"/>
                <a:satMod val="110000"/>
                <a:lumMod val="100000"/>
                <a:shade val="100000"/>
              </a:schemeClr>
            </a:gs>
            <a:gs pos="100000">
              <a:schemeClr val="accent4">
                <a:hueOff val="3266964"/>
                <a:satOff val="-13592"/>
                <a:lumOff val="320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uk-UA" sz="1600" b="1" i="0" kern="1200" dirty="0">
              <a:solidFill>
                <a:srgbClr val="002060"/>
              </a:solidFill>
              <a:latin typeface="Times New Roman" panose="02020603050405020304" pitchFamily="18" charset="0"/>
              <a:cs typeface="Times New Roman" panose="02020603050405020304" pitchFamily="18" charset="0"/>
            </a:rPr>
            <a:t>Вправа «Квітка та свічка»</a:t>
          </a:r>
        </a:p>
        <a:p>
          <a:pPr marL="0" lvl="0" indent="0" algn="ctr" defTabSz="711200">
            <a:lnSpc>
              <a:spcPct val="90000"/>
            </a:lnSpc>
            <a:spcBef>
              <a:spcPct val="0"/>
            </a:spcBef>
            <a:spcAft>
              <a:spcPct val="35000"/>
            </a:spcAft>
            <a:buNone/>
          </a:pPr>
          <a:r>
            <a:rPr lang="uk-UA" sz="1600" b="1" i="0" kern="1200" dirty="0">
              <a:solidFill>
                <a:srgbClr val="002060"/>
              </a:solidFill>
              <a:latin typeface="Times New Roman" panose="02020603050405020304" pitchFamily="18" charset="0"/>
              <a:cs typeface="Times New Roman" panose="02020603050405020304" pitchFamily="18" charset="0"/>
            </a:rPr>
            <a:t>Мета: зниження стресу</a:t>
          </a:r>
        </a:p>
        <a:p>
          <a:pPr marL="0" lvl="0" indent="0" algn="ctr" defTabSz="711200">
            <a:lnSpc>
              <a:spcPct val="90000"/>
            </a:lnSpc>
            <a:spcBef>
              <a:spcPct val="0"/>
            </a:spcBef>
            <a:spcAft>
              <a:spcPct val="35000"/>
            </a:spcAft>
            <a:buNone/>
          </a:pPr>
          <a:r>
            <a:rPr lang="uk-UA" sz="1600" b="1" i="0" kern="1200" dirty="0">
              <a:solidFill>
                <a:srgbClr val="002060"/>
              </a:solidFill>
              <a:latin typeface="Times New Roman" panose="02020603050405020304" pitchFamily="18" charset="0"/>
              <a:cs typeface="Times New Roman" panose="02020603050405020304" pitchFamily="18" charset="0"/>
            </a:rPr>
            <a:t>Уявіть, що у вас в одній руці приємно пахне квітка, а в іншій – запалена свічка. Повільно зробіть вдих через ніс й уявіть, що відчуваєте запах квітки. Повільно видихніть через рот, наче задуваєте свічку. Повторіть кілька разів.</a:t>
          </a:r>
          <a:endParaRPr lang="uk-UA" sz="1600" b="1" kern="1200" dirty="0">
            <a:solidFill>
              <a:srgbClr val="002060"/>
            </a:solidFill>
            <a:latin typeface="Times New Roman" panose="02020603050405020304" pitchFamily="18" charset="0"/>
            <a:cs typeface="Times New Roman" panose="02020603050405020304" pitchFamily="18" charset="0"/>
          </a:endParaRPr>
        </a:p>
      </dsp:txBody>
      <dsp:txXfrm>
        <a:off x="4258468" y="215405"/>
        <a:ext cx="3869531" cy="2321718"/>
      </dsp:txXfrm>
    </dsp:sp>
    <dsp:sp modelId="{A13D441A-99B4-4AE3-AB27-D96F8C404639}">
      <dsp:nvSpPr>
        <dsp:cNvPr id="0" name=""/>
        <dsp:cNvSpPr/>
      </dsp:nvSpPr>
      <dsp:spPr>
        <a:xfrm>
          <a:off x="992" y="2902810"/>
          <a:ext cx="3869531" cy="2321718"/>
        </a:xfrm>
        <a:prstGeom prst="rect">
          <a:avLst/>
        </a:prstGeom>
        <a:gradFill rotWithShape="0">
          <a:gsLst>
            <a:gs pos="0">
              <a:schemeClr val="accent4">
                <a:hueOff val="6533927"/>
                <a:satOff val="-27185"/>
                <a:lumOff val="6405"/>
                <a:alphaOff val="0"/>
                <a:satMod val="103000"/>
                <a:lumMod val="102000"/>
                <a:tint val="94000"/>
              </a:schemeClr>
            </a:gs>
            <a:gs pos="50000">
              <a:schemeClr val="accent4">
                <a:hueOff val="6533927"/>
                <a:satOff val="-27185"/>
                <a:lumOff val="6405"/>
                <a:alphaOff val="0"/>
                <a:satMod val="110000"/>
                <a:lumMod val="100000"/>
                <a:shade val="100000"/>
              </a:schemeClr>
            </a:gs>
            <a:gs pos="100000">
              <a:schemeClr val="accent4">
                <a:hueOff val="6533927"/>
                <a:satOff val="-27185"/>
                <a:lumOff val="64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b="1" i="1" kern="1200" dirty="0">
              <a:solidFill>
                <a:srgbClr val="002060"/>
              </a:solidFill>
              <a:latin typeface="Times New Roman" panose="02020603050405020304" pitchFamily="18" charset="0"/>
              <a:cs typeface="Times New Roman" panose="02020603050405020304" pitchFamily="18" charset="0"/>
            </a:rPr>
            <a:t>Вправа «Кулька».</a:t>
          </a:r>
          <a:endParaRPr lang="uk-UA" sz="1800" b="1" kern="1200" dirty="0">
            <a:solidFill>
              <a:srgbClr val="002060"/>
            </a:solidFill>
            <a:latin typeface="Times New Roman" panose="02020603050405020304" pitchFamily="18" charset="0"/>
            <a:cs typeface="Times New Roman" panose="02020603050405020304" pitchFamily="18" charset="0"/>
          </a:endParaRPr>
        </a:p>
        <a:p>
          <a:pPr marL="0" lvl="0" indent="0" algn="ctr" defTabSz="800100">
            <a:lnSpc>
              <a:spcPct val="90000"/>
            </a:lnSpc>
            <a:spcBef>
              <a:spcPct val="0"/>
            </a:spcBef>
            <a:spcAft>
              <a:spcPct val="35000"/>
            </a:spcAft>
            <a:buNone/>
          </a:pPr>
          <a:r>
            <a:rPr lang="uk-UA" sz="1800" b="1" i="1" kern="1200" dirty="0">
              <a:solidFill>
                <a:srgbClr val="002060"/>
              </a:solidFill>
              <a:latin typeface="Times New Roman" panose="02020603050405020304" pitchFamily="18" charset="0"/>
              <a:cs typeface="Times New Roman" panose="02020603050405020304" pitchFamily="18" charset="0"/>
            </a:rPr>
            <a:t>Мета :зниження емоційної напруги</a:t>
          </a:r>
          <a:endParaRPr lang="uk-UA" sz="1800" b="1" kern="1200" dirty="0">
            <a:solidFill>
              <a:srgbClr val="002060"/>
            </a:solidFill>
            <a:latin typeface="Times New Roman" panose="02020603050405020304" pitchFamily="18" charset="0"/>
            <a:cs typeface="Times New Roman" panose="02020603050405020304" pitchFamily="18" charset="0"/>
          </a:endParaRPr>
        </a:p>
        <a:p>
          <a:pPr marL="0" lvl="0" indent="0" algn="ctr" defTabSz="800100">
            <a:lnSpc>
              <a:spcPct val="90000"/>
            </a:lnSpc>
            <a:spcBef>
              <a:spcPct val="0"/>
            </a:spcBef>
            <a:spcAft>
              <a:spcPct val="35000"/>
            </a:spcAft>
            <a:buNone/>
          </a:pPr>
          <a:r>
            <a:rPr lang="uk-UA" sz="1800" b="1" i="1" kern="1200" dirty="0">
              <a:solidFill>
                <a:srgbClr val="002060"/>
              </a:solidFill>
              <a:latin typeface="Times New Roman" panose="02020603050405020304" pitchFamily="18" charset="0"/>
              <a:cs typeface="Times New Roman" panose="02020603050405020304" pitchFamily="18" charset="0"/>
            </a:rPr>
            <a:t>Надуваючи кульку, діти широко розводять руки в сторони й глибоко вдихають носом. Видихаючи повітря в уявну кульку через рот. Вимовляють: «Ф – ф – ф»</a:t>
          </a:r>
          <a:endParaRPr lang="uk-UA" sz="1800" b="1" kern="1200" dirty="0">
            <a:solidFill>
              <a:srgbClr val="002060"/>
            </a:solidFill>
            <a:latin typeface="Times New Roman" panose="02020603050405020304" pitchFamily="18" charset="0"/>
            <a:cs typeface="Times New Roman" panose="02020603050405020304" pitchFamily="18" charset="0"/>
          </a:endParaRPr>
        </a:p>
      </dsp:txBody>
      <dsp:txXfrm>
        <a:off x="992" y="2902810"/>
        <a:ext cx="3869531" cy="2321718"/>
      </dsp:txXfrm>
    </dsp:sp>
    <dsp:sp modelId="{14849F27-3ADD-433B-8DF2-60421A8CE715}">
      <dsp:nvSpPr>
        <dsp:cNvPr id="0" name=""/>
        <dsp:cNvSpPr/>
      </dsp:nvSpPr>
      <dsp:spPr>
        <a:xfrm>
          <a:off x="4257476" y="2902810"/>
          <a:ext cx="3869531" cy="2321718"/>
        </a:xfrm>
        <a:prstGeom prst="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b="1" i="1" kern="1200" dirty="0">
              <a:solidFill>
                <a:srgbClr val="002060"/>
              </a:solidFill>
              <a:latin typeface="Times New Roman" panose="02020603050405020304" pitchFamily="18" charset="0"/>
              <a:cs typeface="Times New Roman" panose="02020603050405020304" pitchFamily="18" charset="0"/>
            </a:rPr>
            <a:t>Вправа «Випусти пазурі» </a:t>
          </a:r>
          <a:endParaRPr lang="uk-UA" sz="2000" b="1" kern="1200" dirty="0">
            <a:solidFill>
              <a:srgbClr val="002060"/>
            </a:solidFill>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r>
            <a:rPr lang="uk-UA" sz="2000" b="1" i="1" kern="1200" dirty="0">
              <a:solidFill>
                <a:srgbClr val="002060"/>
              </a:solidFill>
              <a:latin typeface="Times New Roman" panose="02020603050405020304" pitchFamily="18" charset="0"/>
              <a:cs typeface="Times New Roman" panose="02020603050405020304" pitchFamily="18" charset="0"/>
            </a:rPr>
            <a:t>Мета: зниження стресу</a:t>
          </a:r>
          <a:endParaRPr lang="uk-UA" sz="2000" b="1" kern="1200" dirty="0">
            <a:solidFill>
              <a:srgbClr val="002060"/>
            </a:solidFill>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r>
            <a:rPr lang="uk-UA" sz="2000" b="1" i="1" kern="1200" dirty="0">
              <a:solidFill>
                <a:srgbClr val="002060"/>
              </a:solidFill>
              <a:latin typeface="Times New Roman" panose="02020603050405020304" pitchFamily="18" charset="0"/>
              <a:cs typeface="Times New Roman" panose="02020603050405020304" pitchFamily="18" charset="0"/>
            </a:rPr>
            <a:t>Показати, як тигреня шипить і показує пазурі, коли хоче захиститися (потім перетворитися на людину)</a:t>
          </a:r>
          <a:endParaRPr lang="uk-UA" sz="2000" b="1" kern="1200" dirty="0">
            <a:solidFill>
              <a:srgbClr val="002060"/>
            </a:solidFill>
            <a:latin typeface="Times New Roman" panose="02020603050405020304" pitchFamily="18" charset="0"/>
            <a:cs typeface="Times New Roman" panose="02020603050405020304" pitchFamily="18" charset="0"/>
          </a:endParaRPr>
        </a:p>
      </dsp:txBody>
      <dsp:txXfrm>
        <a:off x="4257476" y="2902810"/>
        <a:ext cx="3869531" cy="23217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AB5B2D-0C79-446A-ABBD-FB19A3ABDA4D}">
      <dsp:nvSpPr>
        <dsp:cNvPr id="0" name=""/>
        <dsp:cNvSpPr/>
      </dsp:nvSpPr>
      <dsp:spPr>
        <a:xfrm rot="10800000">
          <a:off x="1681139" y="169293"/>
          <a:ext cx="5405120" cy="1351093"/>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542" tIns="53340" rIns="99568" bIns="53340" numCol="1" spcCol="1270" anchor="ctr" anchorCtr="0">
          <a:noAutofit/>
        </a:bodyPr>
        <a:lstStyle/>
        <a:p>
          <a:pPr marL="0" lvl="0" indent="0" algn="just" defTabSz="622300">
            <a:lnSpc>
              <a:spcPct val="90000"/>
            </a:lnSpc>
            <a:spcBef>
              <a:spcPct val="0"/>
            </a:spcBef>
            <a:spcAft>
              <a:spcPct val="35000"/>
            </a:spcAft>
            <a:buNone/>
          </a:pPr>
          <a:r>
            <a:rPr lang="uk-UA" sz="1400" kern="1200" dirty="0">
              <a:solidFill>
                <a:srgbClr val="002060"/>
              </a:solidFill>
              <a:latin typeface="Times New Roman" panose="02020603050405020304" pitchFamily="18" charset="0"/>
              <a:cs typeface="Times New Roman" panose="02020603050405020304" pitchFamily="18" charset="0"/>
            </a:rPr>
            <a:t>Досить новою та цікавою формою взаємодії  є </a:t>
          </a:r>
        </a:p>
        <a:p>
          <a:pPr marL="0" lvl="0" indent="0" algn="just" defTabSz="622300">
            <a:lnSpc>
              <a:spcPct val="90000"/>
            </a:lnSpc>
            <a:spcBef>
              <a:spcPct val="0"/>
            </a:spcBef>
            <a:spcAft>
              <a:spcPct val="35000"/>
            </a:spcAft>
            <a:buNone/>
          </a:pPr>
          <a:r>
            <a:rPr lang="uk-UA" sz="1400" b="1" kern="1200" dirty="0">
              <a:solidFill>
                <a:srgbClr val="002060"/>
              </a:solidFill>
              <a:latin typeface="Times New Roman" panose="02020603050405020304" pitchFamily="18" charset="0"/>
              <a:cs typeface="Times New Roman" panose="02020603050405020304" pitchFamily="18" charset="0"/>
            </a:rPr>
            <a:t>«</a:t>
          </a:r>
          <a:r>
            <a:rPr lang="uk-UA" sz="1400" b="1" kern="1200" dirty="0" err="1">
              <a:solidFill>
                <a:srgbClr val="002060"/>
              </a:solidFill>
              <a:latin typeface="Times New Roman" panose="02020603050405020304" pitchFamily="18" charset="0"/>
              <a:cs typeface="Times New Roman" panose="02020603050405020304" pitchFamily="18" charset="0"/>
            </a:rPr>
            <a:t>Смартмоб</a:t>
          </a:r>
          <a:r>
            <a:rPr lang="uk-UA" sz="1400" b="1" kern="1200" dirty="0">
              <a:solidFill>
                <a:srgbClr val="002060"/>
              </a:solidFill>
              <a:latin typeface="Times New Roman" panose="02020603050405020304" pitchFamily="18" charset="0"/>
              <a:cs typeface="Times New Roman" panose="02020603050405020304" pitchFamily="18" charset="0"/>
            </a:rPr>
            <a:t>».</a:t>
          </a:r>
          <a:r>
            <a:rPr lang="uk-UA" sz="1400" kern="1200" dirty="0">
              <a:solidFill>
                <a:srgbClr val="002060"/>
              </a:solidFill>
              <a:latin typeface="Times New Roman" panose="02020603050405020304" pitchFamily="18" charset="0"/>
              <a:cs typeface="Times New Roman" panose="02020603050405020304" pitchFamily="18" charset="0"/>
            </a:rPr>
            <a:t> Це форма взаємодії сьогодення, адже для цього потрібен телефон, соціальні мережі та інтернет. Метою цієї взаємодії є:долучити якнайбільше батьків до участі в освітньому процесі.  Смартмоб складається з таких етапів:</a:t>
          </a:r>
        </a:p>
      </dsp:txBody>
      <dsp:txXfrm rot="10800000">
        <a:off x="2018912" y="169293"/>
        <a:ext cx="5067347" cy="1351093"/>
      </dsp:txXfrm>
    </dsp:sp>
    <dsp:sp modelId="{7F00C1C9-8B85-4FF6-9887-5D3E7E154E1A}">
      <dsp:nvSpPr>
        <dsp:cNvPr id="0" name=""/>
        <dsp:cNvSpPr/>
      </dsp:nvSpPr>
      <dsp:spPr>
        <a:xfrm>
          <a:off x="1112817" y="181367"/>
          <a:ext cx="994489" cy="994489"/>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4ADA251C-6D56-4F32-AD41-9454E8B9D4FA}">
      <dsp:nvSpPr>
        <dsp:cNvPr id="0" name=""/>
        <dsp:cNvSpPr/>
      </dsp:nvSpPr>
      <dsp:spPr>
        <a:xfrm rot="10800000">
          <a:off x="1695787" y="1615040"/>
          <a:ext cx="5405120" cy="994489"/>
        </a:xfrm>
        <a:prstGeom prst="homePlate">
          <a:avLst/>
        </a:prstGeom>
        <a:gradFill rotWithShape="0">
          <a:gsLst>
            <a:gs pos="0">
              <a:schemeClr val="accent4">
                <a:hueOff val="2450223"/>
                <a:satOff val="-10194"/>
                <a:lumOff val="2402"/>
                <a:alphaOff val="0"/>
                <a:lumMod val="110000"/>
                <a:satMod val="105000"/>
                <a:tint val="67000"/>
              </a:schemeClr>
            </a:gs>
            <a:gs pos="50000">
              <a:schemeClr val="accent4">
                <a:hueOff val="2450223"/>
                <a:satOff val="-10194"/>
                <a:lumOff val="2402"/>
                <a:alphaOff val="0"/>
                <a:lumMod val="105000"/>
                <a:satMod val="103000"/>
                <a:tint val="73000"/>
              </a:schemeClr>
            </a:gs>
            <a:gs pos="100000">
              <a:schemeClr val="accent4">
                <a:hueOff val="2450223"/>
                <a:satOff val="-10194"/>
                <a:lumOff val="24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542" tIns="68580" rIns="128016" bIns="68580" numCol="1" spcCol="1270" anchor="ctr" anchorCtr="0">
          <a:noAutofit/>
        </a:bodyPr>
        <a:lstStyle/>
        <a:p>
          <a:pPr marL="0" lvl="0" indent="0" algn="ctr" defTabSz="800100">
            <a:lnSpc>
              <a:spcPct val="90000"/>
            </a:lnSpc>
            <a:spcBef>
              <a:spcPct val="0"/>
            </a:spcBef>
            <a:spcAft>
              <a:spcPct val="35000"/>
            </a:spcAft>
            <a:buNone/>
          </a:pPr>
          <a:r>
            <a:rPr lang="uk-UA" sz="1800" kern="1200" dirty="0">
              <a:solidFill>
                <a:srgbClr val="002060"/>
              </a:solidFill>
              <a:latin typeface="Times New Roman" panose="02020603050405020304" pitchFamily="18" charset="0"/>
              <a:cs typeface="Times New Roman" panose="02020603050405020304" pitchFamily="18" charset="0"/>
            </a:rPr>
            <a:t>Обирається найактивніша людина серед батьків, яку ми зацікавлюємо темою </a:t>
          </a:r>
          <a:r>
            <a:rPr lang="uk-UA" sz="1800" b="1" kern="1200" dirty="0">
              <a:solidFill>
                <a:srgbClr val="002060"/>
              </a:solidFill>
              <a:latin typeface="Times New Roman" panose="02020603050405020304" pitchFamily="18" charset="0"/>
              <a:cs typeface="Times New Roman" panose="02020603050405020304" pitchFamily="18" charset="0"/>
            </a:rPr>
            <a:t>«Смартмобу».</a:t>
          </a:r>
          <a:r>
            <a:rPr lang="uk-UA" sz="1800" kern="1200" dirty="0">
              <a:solidFill>
                <a:srgbClr val="002060"/>
              </a:solidFill>
              <a:latin typeface="Times New Roman" panose="02020603050405020304" pitchFamily="18" charset="0"/>
              <a:cs typeface="Times New Roman" panose="02020603050405020304" pitchFamily="18" charset="0"/>
            </a:rPr>
            <a:t> </a:t>
          </a:r>
        </a:p>
      </dsp:txBody>
      <dsp:txXfrm rot="10800000">
        <a:off x="1944409" y="1615040"/>
        <a:ext cx="5156498" cy="994489"/>
      </dsp:txXfrm>
    </dsp:sp>
    <dsp:sp modelId="{8D33C84F-2CE1-40A3-8E4C-3E3B96551085}">
      <dsp:nvSpPr>
        <dsp:cNvPr id="0" name=""/>
        <dsp:cNvSpPr/>
      </dsp:nvSpPr>
      <dsp:spPr>
        <a:xfrm>
          <a:off x="1112817" y="1651020"/>
          <a:ext cx="994489" cy="994489"/>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2E1AE28-FB51-4D91-8D1A-1B7DC348CD3C}">
      <dsp:nvSpPr>
        <dsp:cNvPr id="0" name=""/>
        <dsp:cNvSpPr/>
      </dsp:nvSpPr>
      <dsp:spPr>
        <a:xfrm rot="10800000">
          <a:off x="1610062" y="2942372"/>
          <a:ext cx="5405120" cy="994489"/>
        </a:xfrm>
        <a:prstGeom prst="homePlate">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542" tIns="68580" rIns="128016" bIns="68580" numCol="1" spcCol="1270" anchor="ctr" anchorCtr="0">
          <a:noAutofit/>
        </a:bodyPr>
        <a:lstStyle/>
        <a:p>
          <a:pPr marL="0" lvl="0" indent="0" algn="ctr" defTabSz="800100">
            <a:lnSpc>
              <a:spcPct val="90000"/>
            </a:lnSpc>
            <a:spcBef>
              <a:spcPct val="0"/>
            </a:spcBef>
            <a:spcAft>
              <a:spcPct val="35000"/>
            </a:spcAft>
            <a:buNone/>
          </a:pPr>
          <a:r>
            <a:rPr lang="uk-UA" sz="1800" kern="1200" dirty="0">
              <a:solidFill>
                <a:srgbClr val="002060"/>
              </a:solidFill>
              <a:latin typeface="Times New Roman" panose="02020603050405020304" pitchFamily="18" charset="0"/>
              <a:cs typeface="Times New Roman" panose="02020603050405020304" pitchFamily="18" charset="0"/>
            </a:rPr>
            <a:t>Вона уже через соціальні мережі, мобільні застосунки передає інформацію батькам. </a:t>
          </a:r>
        </a:p>
      </dsp:txBody>
      <dsp:txXfrm rot="10800000">
        <a:off x="1858684" y="2942372"/>
        <a:ext cx="5156498" cy="994489"/>
      </dsp:txXfrm>
    </dsp:sp>
    <dsp:sp modelId="{2CACF91C-2AED-420F-B330-D45FB8E426C2}">
      <dsp:nvSpPr>
        <dsp:cNvPr id="0" name=""/>
        <dsp:cNvSpPr/>
      </dsp:nvSpPr>
      <dsp:spPr>
        <a:xfrm>
          <a:off x="1112817" y="2942372"/>
          <a:ext cx="994489" cy="994489"/>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CC81C94F-4AA6-47A2-8C12-14AD6339F0F0}">
      <dsp:nvSpPr>
        <dsp:cNvPr id="0" name=""/>
        <dsp:cNvSpPr/>
      </dsp:nvSpPr>
      <dsp:spPr>
        <a:xfrm rot="10800000">
          <a:off x="1610062" y="4233724"/>
          <a:ext cx="5405120" cy="994489"/>
        </a:xfrm>
        <a:prstGeom prst="homePlate">
          <a:avLst/>
        </a:prstGeom>
        <a:gradFill rotWithShape="0">
          <a:gsLst>
            <a:gs pos="0">
              <a:schemeClr val="accent4">
                <a:hueOff val="7350668"/>
                <a:satOff val="-30583"/>
                <a:lumOff val="7206"/>
                <a:alphaOff val="0"/>
                <a:lumMod val="110000"/>
                <a:satMod val="105000"/>
                <a:tint val="67000"/>
              </a:schemeClr>
            </a:gs>
            <a:gs pos="50000">
              <a:schemeClr val="accent4">
                <a:hueOff val="7350668"/>
                <a:satOff val="-30583"/>
                <a:lumOff val="7206"/>
                <a:alphaOff val="0"/>
                <a:lumMod val="105000"/>
                <a:satMod val="103000"/>
                <a:tint val="73000"/>
              </a:schemeClr>
            </a:gs>
            <a:gs pos="100000">
              <a:schemeClr val="accent4">
                <a:hueOff val="7350668"/>
                <a:satOff val="-30583"/>
                <a:lumOff val="72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542" tIns="68580" rIns="128016" bIns="68580" numCol="1" spcCol="1270" anchor="ctr" anchorCtr="0">
          <a:noAutofit/>
        </a:bodyPr>
        <a:lstStyle/>
        <a:p>
          <a:pPr marL="0" lvl="0" indent="0" algn="ctr" defTabSz="800100">
            <a:lnSpc>
              <a:spcPct val="90000"/>
            </a:lnSpc>
            <a:spcBef>
              <a:spcPct val="0"/>
            </a:spcBef>
            <a:spcAft>
              <a:spcPct val="35000"/>
            </a:spcAft>
            <a:buNone/>
          </a:pPr>
          <a:r>
            <a:rPr lang="uk-UA" sz="1800" kern="1200" dirty="0">
              <a:solidFill>
                <a:srgbClr val="002060"/>
              </a:solidFill>
              <a:latin typeface="Times New Roman" panose="02020603050405020304" pitchFamily="18" charset="0"/>
              <a:cs typeface="Times New Roman" panose="02020603050405020304" pitchFamily="18" charset="0"/>
            </a:rPr>
            <a:t>Ще однією умовою «Смартмобу» є часові рамки.</a:t>
          </a:r>
        </a:p>
      </dsp:txBody>
      <dsp:txXfrm rot="10800000">
        <a:off x="1858684" y="4233724"/>
        <a:ext cx="5156498" cy="994489"/>
      </dsp:txXfrm>
    </dsp:sp>
    <dsp:sp modelId="{EC890CF2-F366-4748-BBFB-67D8A8E09D25}">
      <dsp:nvSpPr>
        <dsp:cNvPr id="0" name=""/>
        <dsp:cNvSpPr/>
      </dsp:nvSpPr>
      <dsp:spPr>
        <a:xfrm>
          <a:off x="1112817" y="4233724"/>
          <a:ext cx="994489" cy="994489"/>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149B475-6CF5-4BC2-B87A-96F35D266DBF}">
      <dsp:nvSpPr>
        <dsp:cNvPr id="0" name=""/>
        <dsp:cNvSpPr/>
      </dsp:nvSpPr>
      <dsp:spPr>
        <a:xfrm rot="10800000">
          <a:off x="1610062" y="5525076"/>
          <a:ext cx="5405120" cy="994489"/>
        </a:xfrm>
        <a:prstGeom prst="homePlate">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542" tIns="68580" rIns="128016" bIns="68580" numCol="1" spcCol="1270" anchor="ctr" anchorCtr="0">
          <a:noAutofit/>
        </a:bodyPr>
        <a:lstStyle/>
        <a:p>
          <a:pPr marL="0" lvl="0" indent="0" algn="ctr" defTabSz="800100">
            <a:lnSpc>
              <a:spcPct val="90000"/>
            </a:lnSpc>
            <a:spcBef>
              <a:spcPct val="0"/>
            </a:spcBef>
            <a:spcAft>
              <a:spcPct val="35000"/>
            </a:spcAft>
            <a:buNone/>
          </a:pPr>
          <a:r>
            <a:rPr lang="uk-UA" sz="1800" kern="1200" dirty="0">
              <a:solidFill>
                <a:srgbClr val="002060"/>
              </a:solidFill>
              <a:latin typeface="Times New Roman" panose="02020603050405020304" pitchFamily="18" charset="0"/>
              <a:cs typeface="Times New Roman" panose="02020603050405020304" pitchFamily="18" charset="0"/>
            </a:rPr>
            <a:t>Ми запускали такий смартмоб: </a:t>
          </a:r>
          <a:r>
            <a:rPr lang="uk-UA" sz="1800" b="1" kern="1200" dirty="0">
              <a:solidFill>
                <a:srgbClr val="002060"/>
              </a:solidFill>
              <a:latin typeface="Times New Roman" panose="02020603050405020304" pitchFamily="18" charset="0"/>
              <a:cs typeface="Times New Roman" panose="02020603050405020304" pitchFamily="18" charset="0"/>
            </a:rPr>
            <a:t>«Допоможемо нашим хвостатим». </a:t>
          </a:r>
          <a:r>
            <a:rPr lang="uk-UA" sz="1800" kern="1200" dirty="0">
              <a:solidFill>
                <a:srgbClr val="002060"/>
              </a:solidFill>
              <a:latin typeface="Times New Roman" panose="02020603050405020304" pitchFamily="18" charset="0"/>
              <a:cs typeface="Times New Roman" panose="02020603050405020304" pitchFamily="18" charset="0"/>
            </a:rPr>
            <a:t>Адже у наш час потрібно піклуватися не тільки про дорослих та дітей, а і про друзів наших менших .</a:t>
          </a:r>
        </a:p>
      </dsp:txBody>
      <dsp:txXfrm rot="10800000">
        <a:off x="1858684" y="5525076"/>
        <a:ext cx="5156498" cy="994489"/>
      </dsp:txXfrm>
    </dsp:sp>
    <dsp:sp modelId="{3E35E30F-AC97-4BE4-AC84-D19E4A980217}">
      <dsp:nvSpPr>
        <dsp:cNvPr id="0" name=""/>
        <dsp:cNvSpPr/>
      </dsp:nvSpPr>
      <dsp:spPr>
        <a:xfrm>
          <a:off x="1112817" y="5525076"/>
          <a:ext cx="994489" cy="994489"/>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D4423-B267-419B-8F46-FCDF5675111B}">
      <dsp:nvSpPr>
        <dsp:cNvPr id="0" name=""/>
        <dsp:cNvSpPr/>
      </dsp:nvSpPr>
      <dsp:spPr>
        <a:xfrm rot="5400000">
          <a:off x="3690197" y="-180602"/>
          <a:ext cx="5878074" cy="6239279"/>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244600">
            <a:lnSpc>
              <a:spcPct val="90000"/>
            </a:lnSpc>
            <a:spcBef>
              <a:spcPct val="0"/>
            </a:spcBef>
            <a:spcAft>
              <a:spcPct val="15000"/>
            </a:spcAft>
            <a:buChar char="•"/>
          </a:pPr>
          <a:r>
            <a:rPr lang="uk-UA" sz="2800" kern="1200" dirty="0">
              <a:solidFill>
                <a:srgbClr val="002060"/>
              </a:solidFill>
              <a:latin typeface="Times New Roman" panose="02020603050405020304" pitchFamily="18" charset="0"/>
              <a:cs typeface="Times New Roman" panose="02020603050405020304" pitchFamily="18" charset="0"/>
            </a:rPr>
            <a:t> Педагогами організоване командне конструювання моделей зі створенням додаткових джерел енергії, місць, де генерується енергія. Створюючи спочатку елементарні  моделі використання водної та сонячної енергії та звичайні каруселі з  наборів STEAM </a:t>
          </a:r>
          <a:r>
            <a:rPr lang="uk-UA" sz="2800" kern="1200" dirty="0" err="1">
              <a:solidFill>
                <a:srgbClr val="002060"/>
              </a:solidFill>
              <a:latin typeface="Times New Roman" panose="02020603050405020304" pitchFamily="18" charset="0"/>
              <a:cs typeface="Times New Roman" panose="02020603050405020304" pitchFamily="18" charset="0"/>
            </a:rPr>
            <a:t>Park</a:t>
          </a:r>
          <a:r>
            <a:rPr lang="uk-UA" sz="2800" kern="1200" dirty="0">
              <a:solidFill>
                <a:srgbClr val="002060"/>
              </a:solidFill>
              <a:latin typeface="Times New Roman" panose="02020603050405020304" pitchFamily="18" charset="0"/>
              <a:cs typeface="Times New Roman" panose="02020603050405020304" pitchFamily="18" charset="0"/>
            </a:rPr>
            <a:t> від LEGO </a:t>
          </a:r>
          <a:r>
            <a:rPr lang="uk-UA" sz="2800" kern="1200" dirty="0" err="1">
              <a:solidFill>
                <a:srgbClr val="002060"/>
              </a:solidFill>
              <a:latin typeface="Times New Roman" panose="02020603050405020304" pitchFamily="18" charset="0"/>
              <a:cs typeface="Times New Roman" panose="02020603050405020304" pitchFamily="18" charset="0"/>
            </a:rPr>
            <a:t>Education</a:t>
          </a:r>
          <a:r>
            <a:rPr lang="uk-UA" sz="2800" kern="1200" dirty="0">
              <a:solidFill>
                <a:srgbClr val="002060"/>
              </a:solidFill>
              <a:latin typeface="Times New Roman" panose="02020603050405020304" pitchFamily="18" charset="0"/>
              <a:cs typeface="Times New Roman" panose="02020603050405020304" pitchFamily="18" charset="0"/>
            </a:rPr>
            <a:t>, діти спільно з батьками зрозуміли, що є споживачі енергії, а є джерела, які виготовляють та акумулюють енергію .</a:t>
          </a:r>
        </a:p>
      </dsp:txBody>
      <dsp:txXfrm rot="-5400000">
        <a:off x="3509595" y="286944"/>
        <a:ext cx="5952335" cy="5304186"/>
      </dsp:txXfrm>
    </dsp:sp>
    <dsp:sp modelId="{4BBB3F82-5A51-46A5-BFF9-F662B0D9274C}">
      <dsp:nvSpPr>
        <dsp:cNvPr id="0" name=""/>
        <dsp:cNvSpPr/>
      </dsp:nvSpPr>
      <dsp:spPr>
        <a:xfrm>
          <a:off x="0" y="0"/>
          <a:ext cx="3509594" cy="605198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uk-UA" sz="4200" b="1" kern="1200" dirty="0">
              <a:solidFill>
                <a:srgbClr val="002060"/>
              </a:solidFill>
            </a:rPr>
            <a:t>Міні- </a:t>
          </a:r>
          <a:r>
            <a:rPr lang="uk-UA" sz="4200" b="1" kern="1200" dirty="0" err="1">
              <a:solidFill>
                <a:srgbClr val="002060"/>
              </a:solidFill>
            </a:rPr>
            <a:t>проєкти</a:t>
          </a:r>
          <a:endParaRPr lang="uk-UA" sz="4200" b="1" kern="1200" dirty="0">
            <a:solidFill>
              <a:srgbClr val="002060"/>
            </a:solidFill>
          </a:endParaRPr>
        </a:p>
        <a:p>
          <a:pPr marL="0" lvl="0" indent="0" algn="ctr" defTabSz="1866900">
            <a:lnSpc>
              <a:spcPct val="90000"/>
            </a:lnSpc>
            <a:spcBef>
              <a:spcPct val="0"/>
            </a:spcBef>
            <a:spcAft>
              <a:spcPct val="35000"/>
            </a:spcAft>
            <a:buNone/>
          </a:pPr>
          <a:r>
            <a:rPr lang="uk-UA" sz="4200" b="1" kern="1200" dirty="0">
              <a:solidFill>
                <a:srgbClr val="002060"/>
              </a:solidFill>
            </a:rPr>
            <a:t>сімейний  LEGO-турнір «Енергію зберігаємо-про майбутнє дбаємо!»</a:t>
          </a:r>
          <a:r>
            <a:rPr lang="uk-UA" sz="4200" kern="1200" dirty="0">
              <a:solidFill>
                <a:srgbClr val="002060"/>
              </a:solidFill>
            </a:rPr>
            <a:t>.</a:t>
          </a:r>
          <a:r>
            <a:rPr lang="uk-UA" sz="4200" kern="1200" dirty="0">
              <a:solidFill>
                <a:srgbClr val="002060"/>
              </a:solidFill>
              <a:latin typeface="Times New Roman" panose="02020603050405020304" pitchFamily="18" charset="0"/>
              <a:cs typeface="Times New Roman" panose="02020603050405020304" pitchFamily="18" charset="0"/>
            </a:rPr>
            <a:t> </a:t>
          </a:r>
        </a:p>
      </dsp:txBody>
      <dsp:txXfrm>
        <a:off x="171324" y="171324"/>
        <a:ext cx="3166946" cy="570933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A39065-5D37-4FC7-ACC3-BADBD985269C}"/>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87A5CD39-DE2E-4E1F-9FDE-9DF9A4C0E8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5B888D14-1AF9-4426-8E8E-348B2EE013F6}"/>
              </a:ext>
            </a:extLst>
          </p:cNvPr>
          <p:cNvSpPr>
            <a:spLocks noGrp="1"/>
          </p:cNvSpPr>
          <p:nvPr>
            <p:ph type="dt" sz="half" idx="10"/>
          </p:nvPr>
        </p:nvSpPr>
        <p:spPr/>
        <p:txBody>
          <a:bodyPr/>
          <a:lstStyle/>
          <a:p>
            <a:fld id="{857E5313-DB35-444B-B9B9-5107DF1E5EB9}" type="datetimeFigureOut">
              <a:rPr lang="uk-UA" smtClean="0"/>
              <a:t>01.04.2024</a:t>
            </a:fld>
            <a:endParaRPr lang="uk-UA"/>
          </a:p>
        </p:txBody>
      </p:sp>
      <p:sp>
        <p:nvSpPr>
          <p:cNvPr id="5" name="Місце для нижнього колонтитула 4">
            <a:extLst>
              <a:ext uri="{FF2B5EF4-FFF2-40B4-BE49-F238E27FC236}">
                <a16:creationId xmlns:a16="http://schemas.microsoft.com/office/drawing/2014/main" id="{DCBF14CA-172C-4730-8C7D-2A16E6B0811A}"/>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213C0050-EA7C-4D42-B7D7-05D976C986FC}"/>
              </a:ext>
            </a:extLst>
          </p:cNvPr>
          <p:cNvSpPr>
            <a:spLocks noGrp="1"/>
          </p:cNvSpPr>
          <p:nvPr>
            <p:ph type="sldNum" sz="quarter" idx="12"/>
          </p:nvPr>
        </p:nvSpPr>
        <p:spPr/>
        <p:txBody>
          <a:bodyPr/>
          <a:lstStyle/>
          <a:p>
            <a:fld id="{2D7FEC40-F82D-4A81-BA58-BDA5CDAEF586}" type="slidenum">
              <a:rPr lang="uk-UA" smtClean="0"/>
              <a:t>‹№›</a:t>
            </a:fld>
            <a:endParaRPr lang="uk-UA"/>
          </a:p>
        </p:txBody>
      </p:sp>
    </p:spTree>
    <p:extLst>
      <p:ext uri="{BB962C8B-B14F-4D97-AF65-F5344CB8AC3E}">
        <p14:creationId xmlns:p14="http://schemas.microsoft.com/office/powerpoint/2010/main" val="1778538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C66E2D-FA8F-425F-80DA-8D0FD1D51704}"/>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33700A47-8651-4415-B918-001AC7AC42CF}"/>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9A93A3F5-5B97-4D5B-9FEE-7BC74DFC9016}"/>
              </a:ext>
            </a:extLst>
          </p:cNvPr>
          <p:cNvSpPr>
            <a:spLocks noGrp="1"/>
          </p:cNvSpPr>
          <p:nvPr>
            <p:ph type="dt" sz="half" idx="10"/>
          </p:nvPr>
        </p:nvSpPr>
        <p:spPr/>
        <p:txBody>
          <a:bodyPr/>
          <a:lstStyle/>
          <a:p>
            <a:fld id="{857E5313-DB35-444B-B9B9-5107DF1E5EB9}" type="datetimeFigureOut">
              <a:rPr lang="uk-UA" smtClean="0"/>
              <a:t>01.04.2024</a:t>
            </a:fld>
            <a:endParaRPr lang="uk-UA"/>
          </a:p>
        </p:txBody>
      </p:sp>
      <p:sp>
        <p:nvSpPr>
          <p:cNvPr id="5" name="Місце для нижнього колонтитула 4">
            <a:extLst>
              <a:ext uri="{FF2B5EF4-FFF2-40B4-BE49-F238E27FC236}">
                <a16:creationId xmlns:a16="http://schemas.microsoft.com/office/drawing/2014/main" id="{F52002BC-9CC9-4CE7-9ADE-BC248EE936CE}"/>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8508B59-33AE-4806-8301-CA3A35B7C112}"/>
              </a:ext>
            </a:extLst>
          </p:cNvPr>
          <p:cNvSpPr>
            <a:spLocks noGrp="1"/>
          </p:cNvSpPr>
          <p:nvPr>
            <p:ph type="sldNum" sz="quarter" idx="12"/>
          </p:nvPr>
        </p:nvSpPr>
        <p:spPr/>
        <p:txBody>
          <a:bodyPr/>
          <a:lstStyle/>
          <a:p>
            <a:fld id="{2D7FEC40-F82D-4A81-BA58-BDA5CDAEF586}" type="slidenum">
              <a:rPr lang="uk-UA" smtClean="0"/>
              <a:t>‹№›</a:t>
            </a:fld>
            <a:endParaRPr lang="uk-UA"/>
          </a:p>
        </p:txBody>
      </p:sp>
    </p:spTree>
    <p:extLst>
      <p:ext uri="{BB962C8B-B14F-4D97-AF65-F5344CB8AC3E}">
        <p14:creationId xmlns:p14="http://schemas.microsoft.com/office/powerpoint/2010/main" val="298035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D5827E01-82BF-4480-BC82-C9581D7588A1}"/>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775C9E6D-7F5C-4DF3-A95D-97888EFCFBB8}"/>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6E19CA2A-3892-429D-BD99-EFCEEDD0F63A}"/>
              </a:ext>
            </a:extLst>
          </p:cNvPr>
          <p:cNvSpPr>
            <a:spLocks noGrp="1"/>
          </p:cNvSpPr>
          <p:nvPr>
            <p:ph type="dt" sz="half" idx="10"/>
          </p:nvPr>
        </p:nvSpPr>
        <p:spPr/>
        <p:txBody>
          <a:bodyPr/>
          <a:lstStyle/>
          <a:p>
            <a:fld id="{857E5313-DB35-444B-B9B9-5107DF1E5EB9}" type="datetimeFigureOut">
              <a:rPr lang="uk-UA" smtClean="0"/>
              <a:t>01.04.2024</a:t>
            </a:fld>
            <a:endParaRPr lang="uk-UA"/>
          </a:p>
        </p:txBody>
      </p:sp>
      <p:sp>
        <p:nvSpPr>
          <p:cNvPr id="5" name="Місце для нижнього колонтитула 4">
            <a:extLst>
              <a:ext uri="{FF2B5EF4-FFF2-40B4-BE49-F238E27FC236}">
                <a16:creationId xmlns:a16="http://schemas.microsoft.com/office/drawing/2014/main" id="{897CEC84-D565-4F24-A69E-C0F4C16568E7}"/>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4CD62D9-D26E-4934-869A-DF8D39673432}"/>
              </a:ext>
            </a:extLst>
          </p:cNvPr>
          <p:cNvSpPr>
            <a:spLocks noGrp="1"/>
          </p:cNvSpPr>
          <p:nvPr>
            <p:ph type="sldNum" sz="quarter" idx="12"/>
          </p:nvPr>
        </p:nvSpPr>
        <p:spPr/>
        <p:txBody>
          <a:bodyPr/>
          <a:lstStyle/>
          <a:p>
            <a:fld id="{2D7FEC40-F82D-4A81-BA58-BDA5CDAEF586}" type="slidenum">
              <a:rPr lang="uk-UA" smtClean="0"/>
              <a:t>‹№›</a:t>
            </a:fld>
            <a:endParaRPr lang="uk-UA"/>
          </a:p>
        </p:txBody>
      </p:sp>
    </p:spTree>
    <p:extLst>
      <p:ext uri="{BB962C8B-B14F-4D97-AF65-F5344CB8AC3E}">
        <p14:creationId xmlns:p14="http://schemas.microsoft.com/office/powerpoint/2010/main" val="2536198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3B6E44-FBB6-42BE-B3DA-1D87B23842E9}"/>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3554CE27-5CB9-46BB-AE12-5CA48BCCB4CE}"/>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A556EF5E-A1F6-4366-B89A-84358F5ECC68}"/>
              </a:ext>
            </a:extLst>
          </p:cNvPr>
          <p:cNvSpPr>
            <a:spLocks noGrp="1"/>
          </p:cNvSpPr>
          <p:nvPr>
            <p:ph type="dt" sz="half" idx="10"/>
          </p:nvPr>
        </p:nvSpPr>
        <p:spPr/>
        <p:txBody>
          <a:bodyPr/>
          <a:lstStyle/>
          <a:p>
            <a:fld id="{857E5313-DB35-444B-B9B9-5107DF1E5EB9}" type="datetimeFigureOut">
              <a:rPr lang="uk-UA" smtClean="0"/>
              <a:t>01.04.2024</a:t>
            </a:fld>
            <a:endParaRPr lang="uk-UA"/>
          </a:p>
        </p:txBody>
      </p:sp>
      <p:sp>
        <p:nvSpPr>
          <p:cNvPr id="5" name="Місце для нижнього колонтитула 4">
            <a:extLst>
              <a:ext uri="{FF2B5EF4-FFF2-40B4-BE49-F238E27FC236}">
                <a16:creationId xmlns:a16="http://schemas.microsoft.com/office/drawing/2014/main" id="{3768FCDF-7029-4D51-B5EA-E1DE6337FCA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0A4EB525-7523-48E3-AF45-158CBF7D4319}"/>
              </a:ext>
            </a:extLst>
          </p:cNvPr>
          <p:cNvSpPr>
            <a:spLocks noGrp="1"/>
          </p:cNvSpPr>
          <p:nvPr>
            <p:ph type="sldNum" sz="quarter" idx="12"/>
          </p:nvPr>
        </p:nvSpPr>
        <p:spPr/>
        <p:txBody>
          <a:bodyPr/>
          <a:lstStyle/>
          <a:p>
            <a:fld id="{2D7FEC40-F82D-4A81-BA58-BDA5CDAEF586}" type="slidenum">
              <a:rPr lang="uk-UA" smtClean="0"/>
              <a:t>‹№›</a:t>
            </a:fld>
            <a:endParaRPr lang="uk-UA"/>
          </a:p>
        </p:txBody>
      </p:sp>
    </p:spTree>
    <p:extLst>
      <p:ext uri="{BB962C8B-B14F-4D97-AF65-F5344CB8AC3E}">
        <p14:creationId xmlns:p14="http://schemas.microsoft.com/office/powerpoint/2010/main" val="2196157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983A80-CB32-4E0A-AA42-48A1B718844F}"/>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153A1516-7985-4013-B55E-E0133C7A71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47215F2C-B192-4284-A98D-A29D269161C6}"/>
              </a:ext>
            </a:extLst>
          </p:cNvPr>
          <p:cNvSpPr>
            <a:spLocks noGrp="1"/>
          </p:cNvSpPr>
          <p:nvPr>
            <p:ph type="dt" sz="half" idx="10"/>
          </p:nvPr>
        </p:nvSpPr>
        <p:spPr/>
        <p:txBody>
          <a:bodyPr/>
          <a:lstStyle/>
          <a:p>
            <a:fld id="{857E5313-DB35-444B-B9B9-5107DF1E5EB9}" type="datetimeFigureOut">
              <a:rPr lang="uk-UA" smtClean="0"/>
              <a:t>01.04.2024</a:t>
            </a:fld>
            <a:endParaRPr lang="uk-UA"/>
          </a:p>
        </p:txBody>
      </p:sp>
      <p:sp>
        <p:nvSpPr>
          <p:cNvPr id="5" name="Місце для нижнього колонтитула 4">
            <a:extLst>
              <a:ext uri="{FF2B5EF4-FFF2-40B4-BE49-F238E27FC236}">
                <a16:creationId xmlns:a16="http://schemas.microsoft.com/office/drawing/2014/main" id="{C35AE05D-4025-428E-9123-7E32D4FC417A}"/>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1EB7549B-A021-4248-86BC-050F4F4A45FB}"/>
              </a:ext>
            </a:extLst>
          </p:cNvPr>
          <p:cNvSpPr>
            <a:spLocks noGrp="1"/>
          </p:cNvSpPr>
          <p:nvPr>
            <p:ph type="sldNum" sz="quarter" idx="12"/>
          </p:nvPr>
        </p:nvSpPr>
        <p:spPr/>
        <p:txBody>
          <a:bodyPr/>
          <a:lstStyle/>
          <a:p>
            <a:fld id="{2D7FEC40-F82D-4A81-BA58-BDA5CDAEF586}" type="slidenum">
              <a:rPr lang="uk-UA" smtClean="0"/>
              <a:t>‹№›</a:t>
            </a:fld>
            <a:endParaRPr lang="uk-UA"/>
          </a:p>
        </p:txBody>
      </p:sp>
    </p:spTree>
    <p:extLst>
      <p:ext uri="{BB962C8B-B14F-4D97-AF65-F5344CB8AC3E}">
        <p14:creationId xmlns:p14="http://schemas.microsoft.com/office/powerpoint/2010/main" val="156731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531B00-7748-4F59-9A5A-6F8B19D05877}"/>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9A394B64-F27C-459D-8CA1-EED872B7FA68}"/>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2A6FEC0C-F61A-4D09-AB32-8D548CCA13A2}"/>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7FB1A117-76B5-4AB6-A6A0-0B31D6640AA8}"/>
              </a:ext>
            </a:extLst>
          </p:cNvPr>
          <p:cNvSpPr>
            <a:spLocks noGrp="1"/>
          </p:cNvSpPr>
          <p:nvPr>
            <p:ph type="dt" sz="half" idx="10"/>
          </p:nvPr>
        </p:nvSpPr>
        <p:spPr/>
        <p:txBody>
          <a:bodyPr/>
          <a:lstStyle/>
          <a:p>
            <a:fld id="{857E5313-DB35-444B-B9B9-5107DF1E5EB9}" type="datetimeFigureOut">
              <a:rPr lang="uk-UA" smtClean="0"/>
              <a:t>01.04.2024</a:t>
            </a:fld>
            <a:endParaRPr lang="uk-UA"/>
          </a:p>
        </p:txBody>
      </p:sp>
      <p:sp>
        <p:nvSpPr>
          <p:cNvPr id="6" name="Місце для нижнього колонтитула 5">
            <a:extLst>
              <a:ext uri="{FF2B5EF4-FFF2-40B4-BE49-F238E27FC236}">
                <a16:creationId xmlns:a16="http://schemas.microsoft.com/office/drawing/2014/main" id="{E8D2D1D4-8141-417A-A2CE-7D6B1FBD548E}"/>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F52264EA-DC26-4876-B6D1-1E6954FC1940}"/>
              </a:ext>
            </a:extLst>
          </p:cNvPr>
          <p:cNvSpPr>
            <a:spLocks noGrp="1"/>
          </p:cNvSpPr>
          <p:nvPr>
            <p:ph type="sldNum" sz="quarter" idx="12"/>
          </p:nvPr>
        </p:nvSpPr>
        <p:spPr/>
        <p:txBody>
          <a:bodyPr/>
          <a:lstStyle/>
          <a:p>
            <a:fld id="{2D7FEC40-F82D-4A81-BA58-BDA5CDAEF586}" type="slidenum">
              <a:rPr lang="uk-UA" smtClean="0"/>
              <a:t>‹№›</a:t>
            </a:fld>
            <a:endParaRPr lang="uk-UA"/>
          </a:p>
        </p:txBody>
      </p:sp>
    </p:spTree>
    <p:extLst>
      <p:ext uri="{BB962C8B-B14F-4D97-AF65-F5344CB8AC3E}">
        <p14:creationId xmlns:p14="http://schemas.microsoft.com/office/powerpoint/2010/main" val="3672076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49D07A-D4A9-4026-9436-959E92F7463A}"/>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104DEB0D-563D-4962-8392-82C1B3F89B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160496E6-4932-4D82-B77C-2CA65430154C}"/>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D90044D5-B3FC-4AE8-8E43-45590862AF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E6D62635-DDF0-433C-87F8-C373472E9497}"/>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CCB521F2-14B1-4CEA-81B9-AEE71366CCD3}"/>
              </a:ext>
            </a:extLst>
          </p:cNvPr>
          <p:cNvSpPr>
            <a:spLocks noGrp="1"/>
          </p:cNvSpPr>
          <p:nvPr>
            <p:ph type="dt" sz="half" idx="10"/>
          </p:nvPr>
        </p:nvSpPr>
        <p:spPr/>
        <p:txBody>
          <a:bodyPr/>
          <a:lstStyle/>
          <a:p>
            <a:fld id="{857E5313-DB35-444B-B9B9-5107DF1E5EB9}" type="datetimeFigureOut">
              <a:rPr lang="uk-UA" smtClean="0"/>
              <a:t>01.04.2024</a:t>
            </a:fld>
            <a:endParaRPr lang="uk-UA"/>
          </a:p>
        </p:txBody>
      </p:sp>
      <p:sp>
        <p:nvSpPr>
          <p:cNvPr id="8" name="Місце для нижнього колонтитула 7">
            <a:extLst>
              <a:ext uri="{FF2B5EF4-FFF2-40B4-BE49-F238E27FC236}">
                <a16:creationId xmlns:a16="http://schemas.microsoft.com/office/drawing/2014/main" id="{8885AFE5-B59F-42F1-9E68-BCA1558DCCCE}"/>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72681879-BC2B-402D-8854-E50BA47CBBBE}"/>
              </a:ext>
            </a:extLst>
          </p:cNvPr>
          <p:cNvSpPr>
            <a:spLocks noGrp="1"/>
          </p:cNvSpPr>
          <p:nvPr>
            <p:ph type="sldNum" sz="quarter" idx="12"/>
          </p:nvPr>
        </p:nvSpPr>
        <p:spPr/>
        <p:txBody>
          <a:bodyPr/>
          <a:lstStyle/>
          <a:p>
            <a:fld id="{2D7FEC40-F82D-4A81-BA58-BDA5CDAEF586}" type="slidenum">
              <a:rPr lang="uk-UA" smtClean="0"/>
              <a:t>‹№›</a:t>
            </a:fld>
            <a:endParaRPr lang="uk-UA"/>
          </a:p>
        </p:txBody>
      </p:sp>
    </p:spTree>
    <p:extLst>
      <p:ext uri="{BB962C8B-B14F-4D97-AF65-F5344CB8AC3E}">
        <p14:creationId xmlns:p14="http://schemas.microsoft.com/office/powerpoint/2010/main" val="363798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927B72-78F4-44F0-8EE2-E561C5EE0F11}"/>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373C0763-9B9D-4F84-94A1-E058BD71B035}"/>
              </a:ext>
            </a:extLst>
          </p:cNvPr>
          <p:cNvSpPr>
            <a:spLocks noGrp="1"/>
          </p:cNvSpPr>
          <p:nvPr>
            <p:ph type="dt" sz="half" idx="10"/>
          </p:nvPr>
        </p:nvSpPr>
        <p:spPr/>
        <p:txBody>
          <a:bodyPr/>
          <a:lstStyle/>
          <a:p>
            <a:fld id="{857E5313-DB35-444B-B9B9-5107DF1E5EB9}" type="datetimeFigureOut">
              <a:rPr lang="uk-UA" smtClean="0"/>
              <a:t>01.04.2024</a:t>
            </a:fld>
            <a:endParaRPr lang="uk-UA"/>
          </a:p>
        </p:txBody>
      </p:sp>
      <p:sp>
        <p:nvSpPr>
          <p:cNvPr id="4" name="Місце для нижнього колонтитула 3">
            <a:extLst>
              <a:ext uri="{FF2B5EF4-FFF2-40B4-BE49-F238E27FC236}">
                <a16:creationId xmlns:a16="http://schemas.microsoft.com/office/drawing/2014/main" id="{54A48B70-0AB8-4D36-AC55-BD3F45B88B28}"/>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4596E8F1-EE9D-4652-B2E8-AD1000230AC3}"/>
              </a:ext>
            </a:extLst>
          </p:cNvPr>
          <p:cNvSpPr>
            <a:spLocks noGrp="1"/>
          </p:cNvSpPr>
          <p:nvPr>
            <p:ph type="sldNum" sz="quarter" idx="12"/>
          </p:nvPr>
        </p:nvSpPr>
        <p:spPr/>
        <p:txBody>
          <a:bodyPr/>
          <a:lstStyle/>
          <a:p>
            <a:fld id="{2D7FEC40-F82D-4A81-BA58-BDA5CDAEF586}" type="slidenum">
              <a:rPr lang="uk-UA" smtClean="0"/>
              <a:t>‹№›</a:t>
            </a:fld>
            <a:endParaRPr lang="uk-UA"/>
          </a:p>
        </p:txBody>
      </p:sp>
    </p:spTree>
    <p:extLst>
      <p:ext uri="{BB962C8B-B14F-4D97-AF65-F5344CB8AC3E}">
        <p14:creationId xmlns:p14="http://schemas.microsoft.com/office/powerpoint/2010/main" val="2854342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7D80746D-44F9-48CF-8274-AA2810E4FEA5}"/>
              </a:ext>
            </a:extLst>
          </p:cNvPr>
          <p:cNvSpPr>
            <a:spLocks noGrp="1"/>
          </p:cNvSpPr>
          <p:nvPr>
            <p:ph type="dt" sz="half" idx="10"/>
          </p:nvPr>
        </p:nvSpPr>
        <p:spPr/>
        <p:txBody>
          <a:bodyPr/>
          <a:lstStyle/>
          <a:p>
            <a:fld id="{857E5313-DB35-444B-B9B9-5107DF1E5EB9}" type="datetimeFigureOut">
              <a:rPr lang="uk-UA" smtClean="0"/>
              <a:t>01.04.2024</a:t>
            </a:fld>
            <a:endParaRPr lang="uk-UA"/>
          </a:p>
        </p:txBody>
      </p:sp>
      <p:sp>
        <p:nvSpPr>
          <p:cNvPr id="3" name="Місце для нижнього колонтитула 2">
            <a:extLst>
              <a:ext uri="{FF2B5EF4-FFF2-40B4-BE49-F238E27FC236}">
                <a16:creationId xmlns:a16="http://schemas.microsoft.com/office/drawing/2014/main" id="{2809D6EB-921D-40D5-801D-EAF0EC8079E2}"/>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BAD7CD25-410B-4A50-BAC4-E388427AE3C6}"/>
              </a:ext>
            </a:extLst>
          </p:cNvPr>
          <p:cNvSpPr>
            <a:spLocks noGrp="1"/>
          </p:cNvSpPr>
          <p:nvPr>
            <p:ph type="sldNum" sz="quarter" idx="12"/>
          </p:nvPr>
        </p:nvSpPr>
        <p:spPr/>
        <p:txBody>
          <a:bodyPr/>
          <a:lstStyle/>
          <a:p>
            <a:fld id="{2D7FEC40-F82D-4A81-BA58-BDA5CDAEF586}" type="slidenum">
              <a:rPr lang="uk-UA" smtClean="0"/>
              <a:t>‹№›</a:t>
            </a:fld>
            <a:endParaRPr lang="uk-UA"/>
          </a:p>
        </p:txBody>
      </p:sp>
    </p:spTree>
    <p:extLst>
      <p:ext uri="{BB962C8B-B14F-4D97-AF65-F5344CB8AC3E}">
        <p14:creationId xmlns:p14="http://schemas.microsoft.com/office/powerpoint/2010/main" val="1620739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3E38B3-5D87-49F2-AE95-9FDA7CD58D58}"/>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B7BE30A7-B76E-449A-AB6E-DD0AA10935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B826FF37-9CEF-4995-A101-C629F4C29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5F10333C-688F-401C-9143-DE40A8BD2D97}"/>
              </a:ext>
            </a:extLst>
          </p:cNvPr>
          <p:cNvSpPr>
            <a:spLocks noGrp="1"/>
          </p:cNvSpPr>
          <p:nvPr>
            <p:ph type="dt" sz="half" idx="10"/>
          </p:nvPr>
        </p:nvSpPr>
        <p:spPr/>
        <p:txBody>
          <a:bodyPr/>
          <a:lstStyle/>
          <a:p>
            <a:fld id="{857E5313-DB35-444B-B9B9-5107DF1E5EB9}" type="datetimeFigureOut">
              <a:rPr lang="uk-UA" smtClean="0"/>
              <a:t>01.04.2024</a:t>
            </a:fld>
            <a:endParaRPr lang="uk-UA"/>
          </a:p>
        </p:txBody>
      </p:sp>
      <p:sp>
        <p:nvSpPr>
          <p:cNvPr id="6" name="Місце для нижнього колонтитула 5">
            <a:extLst>
              <a:ext uri="{FF2B5EF4-FFF2-40B4-BE49-F238E27FC236}">
                <a16:creationId xmlns:a16="http://schemas.microsoft.com/office/drawing/2014/main" id="{1D499CF2-0665-424B-AFE3-44C1FDABB809}"/>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F5768289-EACB-413F-9CE2-AE37C4DEC77F}"/>
              </a:ext>
            </a:extLst>
          </p:cNvPr>
          <p:cNvSpPr>
            <a:spLocks noGrp="1"/>
          </p:cNvSpPr>
          <p:nvPr>
            <p:ph type="sldNum" sz="quarter" idx="12"/>
          </p:nvPr>
        </p:nvSpPr>
        <p:spPr/>
        <p:txBody>
          <a:bodyPr/>
          <a:lstStyle/>
          <a:p>
            <a:fld id="{2D7FEC40-F82D-4A81-BA58-BDA5CDAEF586}" type="slidenum">
              <a:rPr lang="uk-UA" smtClean="0"/>
              <a:t>‹№›</a:t>
            </a:fld>
            <a:endParaRPr lang="uk-UA"/>
          </a:p>
        </p:txBody>
      </p:sp>
    </p:spTree>
    <p:extLst>
      <p:ext uri="{BB962C8B-B14F-4D97-AF65-F5344CB8AC3E}">
        <p14:creationId xmlns:p14="http://schemas.microsoft.com/office/powerpoint/2010/main" val="282018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E93482-78DF-4EB3-BF8C-E11EEB13476B}"/>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534C0D4F-804D-4437-AE7C-F932F44084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440265DD-14CB-4337-B09C-B6615DCE6E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28598688-78A3-488F-9817-4F69B908C316}"/>
              </a:ext>
            </a:extLst>
          </p:cNvPr>
          <p:cNvSpPr>
            <a:spLocks noGrp="1"/>
          </p:cNvSpPr>
          <p:nvPr>
            <p:ph type="dt" sz="half" idx="10"/>
          </p:nvPr>
        </p:nvSpPr>
        <p:spPr/>
        <p:txBody>
          <a:bodyPr/>
          <a:lstStyle/>
          <a:p>
            <a:fld id="{857E5313-DB35-444B-B9B9-5107DF1E5EB9}" type="datetimeFigureOut">
              <a:rPr lang="uk-UA" smtClean="0"/>
              <a:t>01.04.2024</a:t>
            </a:fld>
            <a:endParaRPr lang="uk-UA"/>
          </a:p>
        </p:txBody>
      </p:sp>
      <p:sp>
        <p:nvSpPr>
          <p:cNvPr id="6" name="Місце для нижнього колонтитула 5">
            <a:extLst>
              <a:ext uri="{FF2B5EF4-FFF2-40B4-BE49-F238E27FC236}">
                <a16:creationId xmlns:a16="http://schemas.microsoft.com/office/drawing/2014/main" id="{DED1C67B-9999-45EF-B6C7-08D0F5BFB61A}"/>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B1DD0EC2-4BA9-4433-9DAE-54CB1C475491}"/>
              </a:ext>
            </a:extLst>
          </p:cNvPr>
          <p:cNvSpPr>
            <a:spLocks noGrp="1"/>
          </p:cNvSpPr>
          <p:nvPr>
            <p:ph type="sldNum" sz="quarter" idx="12"/>
          </p:nvPr>
        </p:nvSpPr>
        <p:spPr/>
        <p:txBody>
          <a:bodyPr/>
          <a:lstStyle/>
          <a:p>
            <a:fld id="{2D7FEC40-F82D-4A81-BA58-BDA5CDAEF586}" type="slidenum">
              <a:rPr lang="uk-UA" smtClean="0"/>
              <a:t>‹№›</a:t>
            </a:fld>
            <a:endParaRPr lang="uk-UA"/>
          </a:p>
        </p:txBody>
      </p:sp>
    </p:spTree>
    <p:extLst>
      <p:ext uri="{BB962C8B-B14F-4D97-AF65-F5344CB8AC3E}">
        <p14:creationId xmlns:p14="http://schemas.microsoft.com/office/powerpoint/2010/main" val="275991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06B40844-6203-4148-A34F-76CA5A28A7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123D8F77-960D-4C6C-9C2F-83C4F30995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7CD2A4E8-E999-4CFB-9C6F-3BDB6AAA92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E5313-DB35-444B-B9B9-5107DF1E5EB9}" type="datetimeFigureOut">
              <a:rPr lang="uk-UA" smtClean="0"/>
              <a:t>01.04.2024</a:t>
            </a:fld>
            <a:endParaRPr lang="uk-UA"/>
          </a:p>
        </p:txBody>
      </p:sp>
      <p:sp>
        <p:nvSpPr>
          <p:cNvPr id="5" name="Місце для нижнього колонтитула 4">
            <a:extLst>
              <a:ext uri="{FF2B5EF4-FFF2-40B4-BE49-F238E27FC236}">
                <a16:creationId xmlns:a16="http://schemas.microsoft.com/office/drawing/2014/main" id="{BDA66ED5-7120-4182-B7EB-7832F32E44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1CF421D4-9030-428A-976F-8C2F9EB816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FEC40-F82D-4A81-BA58-BDA5CDAEF586}" type="slidenum">
              <a:rPr lang="uk-UA" smtClean="0"/>
              <a:t>‹№›</a:t>
            </a:fld>
            <a:endParaRPr lang="uk-UA"/>
          </a:p>
        </p:txBody>
      </p:sp>
    </p:spTree>
    <p:extLst>
      <p:ext uri="{BB962C8B-B14F-4D97-AF65-F5344CB8AC3E}">
        <p14:creationId xmlns:p14="http://schemas.microsoft.com/office/powerpoint/2010/main" val="3388828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6.jpeg"/><Relationship Id="rId7" Type="http://schemas.openxmlformats.org/officeDocument/2006/relationships/diagramColors" Target="../diagrams/colors7.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52.jpeg"/><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jpeg"/><Relationship Id="rId7" Type="http://schemas.openxmlformats.org/officeDocument/2006/relationships/diagramColors" Target="../diagrams/colors4.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jpeg"/><Relationship Id="rId7" Type="http://schemas.openxmlformats.org/officeDocument/2006/relationships/diagramColors" Target="../diagrams/colors5.xml"/><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jpeg"/><Relationship Id="rId7" Type="http://schemas.openxmlformats.org/officeDocument/2006/relationships/diagramColors" Target="../diagrams/colors6.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B2F0D4-3D18-4AE6-960B-8DE70BB0D2C7}"/>
              </a:ext>
            </a:extLst>
          </p:cNvPr>
          <p:cNvSpPr>
            <a:spLocks noGrp="1"/>
          </p:cNvSpPr>
          <p:nvPr>
            <p:ph type="title"/>
          </p:nvPr>
        </p:nvSpPr>
        <p:spPr/>
        <p:txBody>
          <a:bodyPr>
            <a:noAutofit/>
          </a:bodyPr>
          <a:lstStyle/>
          <a:p>
            <a:pPr algn="ctr"/>
            <a:r>
              <a:rPr lang="uk-UA" sz="4000" dirty="0"/>
              <a:t> </a:t>
            </a:r>
          </a:p>
        </p:txBody>
      </p:sp>
      <p:pic>
        <p:nvPicPr>
          <p:cNvPr id="5" name="Рисунок 4">
            <a:extLst>
              <a:ext uri="{FF2B5EF4-FFF2-40B4-BE49-F238E27FC236}">
                <a16:creationId xmlns:a16="http://schemas.microsoft.com/office/drawing/2014/main" id="{62B57C3B-E7C4-4678-AFDF-AC1BDD0311D2}"/>
              </a:ext>
            </a:extLst>
          </p:cNvPr>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tretch>
            <a:fillRect/>
          </a:stretch>
        </p:blipFill>
        <p:spPr>
          <a:xfrm>
            <a:off x="78299" y="149792"/>
            <a:ext cx="11856782" cy="6421018"/>
          </a:xfrm>
          <a:prstGeom prst="rect">
            <a:avLst/>
          </a:prstGeom>
        </p:spPr>
        <p:style>
          <a:lnRef idx="1">
            <a:schemeClr val="accent1"/>
          </a:lnRef>
          <a:fillRef idx="3">
            <a:schemeClr val="accent1"/>
          </a:fillRef>
          <a:effectRef idx="2">
            <a:schemeClr val="accent1"/>
          </a:effectRef>
          <a:fontRef idx="minor">
            <a:schemeClr val="lt1"/>
          </a:fontRef>
        </p:style>
      </p:pic>
      <p:sp>
        <p:nvSpPr>
          <p:cNvPr id="3" name="Місце для вмісту 2">
            <a:extLst>
              <a:ext uri="{FF2B5EF4-FFF2-40B4-BE49-F238E27FC236}">
                <a16:creationId xmlns:a16="http://schemas.microsoft.com/office/drawing/2014/main" id="{747B87F0-375E-4A10-B41E-B69F4EB609CA}"/>
              </a:ext>
            </a:extLst>
          </p:cNvPr>
          <p:cNvSpPr>
            <a:spLocks noGrp="1"/>
          </p:cNvSpPr>
          <p:nvPr>
            <p:ph idx="1"/>
          </p:nvPr>
        </p:nvSpPr>
        <p:spPr>
          <a:xfrm>
            <a:off x="256919" y="2465122"/>
            <a:ext cx="11856783" cy="3449187"/>
          </a:xfrm>
        </p:spPr>
        <p:txBody>
          <a:bodyPr/>
          <a:lstStyle/>
          <a:p>
            <a:pPr marL="0" indent="0" algn="ctr">
              <a:buNone/>
            </a:pPr>
            <a:r>
              <a:rPr lang="uk-UA" sz="3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«Використання інтерактивних форм взаємодії  з батьками </a:t>
            </a:r>
          </a:p>
          <a:p>
            <a:pPr marL="0" indent="0" algn="ctr">
              <a:buNone/>
            </a:pPr>
            <a:r>
              <a:rPr lang="uk-UA" sz="3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у контексті сучасних </a:t>
            </a:r>
          </a:p>
          <a:p>
            <a:pPr marL="0" indent="0" algn="ctr">
              <a:buNone/>
            </a:pPr>
            <a:r>
              <a:rPr lang="uk-UA" sz="36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суспільно – політичних умов»</a:t>
            </a:r>
            <a:br>
              <a:rPr lang="uk-UA" sz="36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uk-UA" sz="3600" i="1" dirty="0">
              <a:solidFill>
                <a:srgbClr val="002060"/>
              </a:solidFill>
            </a:endParaRPr>
          </a:p>
          <a:p>
            <a:endParaRPr lang="uk-UA" dirty="0"/>
          </a:p>
        </p:txBody>
      </p:sp>
      <p:sp>
        <p:nvSpPr>
          <p:cNvPr id="7" name="TextBox 6">
            <a:extLst>
              <a:ext uri="{FF2B5EF4-FFF2-40B4-BE49-F238E27FC236}">
                <a16:creationId xmlns:a16="http://schemas.microsoft.com/office/drawing/2014/main" id="{C2B50FF9-56DF-4E64-82B0-C5B13FCCFEB9}"/>
              </a:ext>
            </a:extLst>
          </p:cNvPr>
          <p:cNvSpPr txBox="1"/>
          <p:nvPr/>
        </p:nvSpPr>
        <p:spPr>
          <a:xfrm>
            <a:off x="2175699" y="1985759"/>
            <a:ext cx="6172200" cy="368755"/>
          </a:xfrm>
          <a:prstGeom prst="rect">
            <a:avLst/>
          </a:prstGeom>
          <a:noFill/>
        </p:spPr>
        <p:txBody>
          <a:bodyPr wrap="square">
            <a:spAutoFit/>
          </a:bodyPr>
          <a:lstStyle/>
          <a:p>
            <a:pPr algn="ctr">
              <a:lnSpc>
                <a:spcPct val="107000"/>
              </a:lnSpc>
              <a:spcAft>
                <a:spcPts val="800"/>
              </a:spcAft>
            </a:pPr>
            <a:r>
              <a:rPr lang="uk-UA"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Педагогічний дайджест</a:t>
            </a:r>
          </a:p>
        </p:txBody>
      </p:sp>
      <p:sp>
        <p:nvSpPr>
          <p:cNvPr id="15" name="Блок-схема: альтернативний процес 14">
            <a:extLst>
              <a:ext uri="{FF2B5EF4-FFF2-40B4-BE49-F238E27FC236}">
                <a16:creationId xmlns:a16="http://schemas.microsoft.com/office/drawing/2014/main" id="{45AD3913-135B-4364-AB5F-28FE4660C562}"/>
              </a:ext>
            </a:extLst>
          </p:cNvPr>
          <p:cNvSpPr/>
          <p:nvPr/>
        </p:nvSpPr>
        <p:spPr>
          <a:xfrm>
            <a:off x="5312046" y="184725"/>
            <a:ext cx="6711193" cy="1413566"/>
          </a:xfrm>
          <a:prstGeom prst="flowChartAlternateProcess">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026" name="Picture 2" descr="C:\Users\Admin\Desktop\logocprvmr.png"/>
          <p:cNvPicPr>
            <a:picLocks noChangeAspect="1" noChangeArrowheads="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168761" y="227257"/>
            <a:ext cx="1681886" cy="1681886"/>
          </a:xfrm>
          <a:prstGeom prst="rect">
            <a:avLst/>
          </a:prstGeom>
          <a:noFill/>
          <a:ln/>
        </p:spPr>
        <p:style>
          <a:lnRef idx="2">
            <a:schemeClr val="accent1"/>
          </a:lnRef>
          <a:fillRef idx="1">
            <a:schemeClr val="lt1"/>
          </a:fillRef>
          <a:effectRef idx="0">
            <a:schemeClr val="accent1"/>
          </a:effectRef>
          <a:fontRef idx="minor">
            <a:schemeClr val="dk1"/>
          </a:fontRef>
        </p:style>
      </p:pic>
      <p:sp>
        <p:nvSpPr>
          <p:cNvPr id="12" name="TextBox 11">
            <a:extLst>
              <a:ext uri="{FF2B5EF4-FFF2-40B4-BE49-F238E27FC236}">
                <a16:creationId xmlns:a16="http://schemas.microsoft.com/office/drawing/2014/main" id="{576A0F5F-B414-4FD7-9E79-DD506DD6E425}"/>
              </a:ext>
            </a:extLst>
          </p:cNvPr>
          <p:cNvSpPr txBox="1"/>
          <p:nvPr/>
        </p:nvSpPr>
        <p:spPr>
          <a:xfrm>
            <a:off x="6072686" y="287190"/>
            <a:ext cx="5545322" cy="1292662"/>
          </a:xfrm>
          <a:prstGeom prst="rect">
            <a:avLst/>
          </a:prstGeom>
          <a:no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b="0" i="0" dirty="0">
                <a:solidFill>
                  <a:srgbClr val="FFFF00"/>
                </a:solidFill>
                <a:effectLst/>
                <a:latin typeface="Times New Roman" panose="02020603050405020304" pitchFamily="18" charset="0"/>
                <a:cs typeface="Times New Roman" panose="02020603050405020304" pitchFamily="18" charset="0"/>
              </a:rPr>
              <a:t> </a:t>
            </a:r>
            <a:r>
              <a:rPr lang="ru-RU" sz="2000" b="1" dirty="0" err="1">
                <a:solidFill>
                  <a:srgbClr val="3333CC"/>
                </a:solidFill>
                <a:latin typeface="Times New Roman" panose="02020603050405020304" pitchFamily="18" charset="0"/>
                <a:cs typeface="Times New Roman" panose="02020603050405020304" pitchFamily="18" charset="0"/>
              </a:rPr>
              <a:t>З</a:t>
            </a:r>
            <a:r>
              <a:rPr lang="ru-RU" sz="2000" b="1" i="0" dirty="0" err="1">
                <a:solidFill>
                  <a:srgbClr val="3333CC"/>
                </a:solidFill>
                <a:effectLst/>
                <a:latin typeface="Times New Roman" panose="02020603050405020304" pitchFamily="18" charset="0"/>
                <a:cs typeface="Times New Roman" panose="02020603050405020304" pitchFamily="18" charset="0"/>
              </a:rPr>
              <a:t>асідання</a:t>
            </a:r>
            <a:r>
              <a:rPr lang="ru-RU" sz="2000" b="1" i="0" dirty="0">
                <a:solidFill>
                  <a:srgbClr val="3333CC"/>
                </a:solidFill>
                <a:effectLst/>
                <a:latin typeface="Times New Roman" panose="02020603050405020304" pitchFamily="18" charset="0"/>
                <a:cs typeface="Times New Roman" panose="02020603050405020304" pitchFamily="18" charset="0"/>
              </a:rPr>
              <a:t>  </a:t>
            </a:r>
            <a:r>
              <a:rPr lang="ru-RU" sz="2000" b="1" dirty="0" err="1">
                <a:solidFill>
                  <a:srgbClr val="3333CC"/>
                </a:solidFill>
                <a:latin typeface="Times New Roman" panose="02020603050405020304" pitchFamily="18" charset="0"/>
                <a:cs typeface="Times New Roman" panose="02020603050405020304" pitchFamily="18" charset="0"/>
              </a:rPr>
              <a:t>м</a:t>
            </a:r>
            <a:r>
              <a:rPr lang="ru-RU" sz="2000" b="1" i="0" dirty="0" err="1">
                <a:solidFill>
                  <a:srgbClr val="3333CC"/>
                </a:solidFill>
                <a:effectLst/>
                <a:latin typeface="Times New Roman" panose="02020603050405020304" pitchFamily="18" charset="0"/>
                <a:cs typeface="Times New Roman" panose="02020603050405020304" pitchFamily="18" charset="0"/>
              </a:rPr>
              <a:t>іської</a:t>
            </a:r>
            <a:r>
              <a:rPr lang="ru-RU" sz="2000" b="1" i="0" dirty="0">
                <a:solidFill>
                  <a:srgbClr val="3333CC"/>
                </a:solidFill>
                <a:effectLst/>
                <a:latin typeface="Times New Roman" panose="02020603050405020304" pitchFamily="18" charset="0"/>
                <a:cs typeface="Times New Roman" panose="02020603050405020304" pitchFamily="18" charset="0"/>
              </a:rPr>
              <a:t>  </a:t>
            </a:r>
            <a:r>
              <a:rPr lang="ru-RU" sz="2000" b="1" i="0" dirty="0" err="1">
                <a:solidFill>
                  <a:srgbClr val="3333CC"/>
                </a:solidFill>
                <a:effectLst/>
                <a:latin typeface="Times New Roman" panose="02020603050405020304" pitchFamily="18" charset="0"/>
                <a:cs typeface="Times New Roman" panose="02020603050405020304" pitchFamily="18" charset="0"/>
              </a:rPr>
              <a:t>школи</a:t>
            </a:r>
            <a:r>
              <a:rPr lang="ru-RU" sz="2000" b="1" i="0" dirty="0">
                <a:solidFill>
                  <a:srgbClr val="3333CC"/>
                </a:solidFill>
                <a:effectLst/>
                <a:latin typeface="Times New Roman" panose="02020603050405020304" pitchFamily="18" charset="0"/>
                <a:cs typeface="Times New Roman" panose="02020603050405020304" pitchFamily="18" charset="0"/>
              </a:rPr>
              <a:t> молодого </a:t>
            </a:r>
            <a:r>
              <a:rPr lang="ru-RU" sz="2000" b="1" i="0" dirty="0" err="1">
                <a:solidFill>
                  <a:srgbClr val="3333CC"/>
                </a:solidFill>
                <a:effectLst/>
                <a:latin typeface="Times New Roman" panose="02020603050405020304" pitchFamily="18" charset="0"/>
                <a:cs typeface="Times New Roman" panose="02020603050405020304" pitchFamily="18" charset="0"/>
              </a:rPr>
              <a:t>майстра</a:t>
            </a:r>
            <a:r>
              <a:rPr lang="ru-RU" sz="2000" b="1" i="0" dirty="0">
                <a:solidFill>
                  <a:srgbClr val="3333CC"/>
                </a:solidFill>
                <a:effectLst/>
                <a:latin typeface="Times New Roman" panose="02020603050405020304" pitchFamily="18" charset="0"/>
                <a:cs typeface="Times New Roman" panose="02020603050405020304" pitchFamily="18" charset="0"/>
              </a:rPr>
              <a:t> </a:t>
            </a:r>
          </a:p>
          <a:p>
            <a:pPr algn="ctr"/>
            <a:r>
              <a:rPr lang="ru-RU" sz="2000" b="1" i="0" dirty="0">
                <a:solidFill>
                  <a:srgbClr val="3333CC"/>
                </a:solidFill>
                <a:effectLst/>
                <a:latin typeface="Times New Roman" panose="02020603050405020304" pitchFamily="18" charset="0"/>
                <a:cs typeface="Times New Roman" panose="02020603050405020304" pitchFamily="18" charset="0"/>
              </a:rPr>
              <a:t>«Дебют»  </a:t>
            </a:r>
          </a:p>
          <a:p>
            <a:pPr algn="just"/>
            <a:r>
              <a:rPr lang="ru-RU" sz="2000" b="1" dirty="0">
                <a:solidFill>
                  <a:srgbClr val="3333CC"/>
                </a:solidFill>
                <a:latin typeface="Times New Roman" panose="02020603050405020304" pitchFamily="18" charset="0"/>
                <a:cs typeface="Times New Roman" panose="02020603050405020304" pitchFamily="18" charset="0"/>
              </a:rPr>
              <a:t>Дата </a:t>
            </a:r>
            <a:r>
              <a:rPr lang="ru-RU" sz="2000" b="1" dirty="0" err="1">
                <a:solidFill>
                  <a:srgbClr val="3333CC"/>
                </a:solidFill>
                <a:latin typeface="Times New Roman" panose="02020603050405020304" pitchFamily="18" charset="0"/>
                <a:cs typeface="Times New Roman" panose="02020603050405020304" pitchFamily="18" charset="0"/>
              </a:rPr>
              <a:t>проведення</a:t>
            </a:r>
            <a:r>
              <a:rPr lang="ru-RU" sz="2000" b="1" dirty="0">
                <a:solidFill>
                  <a:srgbClr val="3333CC"/>
                </a:solidFill>
                <a:latin typeface="Times New Roman" panose="02020603050405020304" pitchFamily="18" charset="0"/>
                <a:cs typeface="Times New Roman" panose="02020603050405020304" pitchFamily="18" charset="0"/>
              </a:rPr>
              <a:t> - </a:t>
            </a:r>
            <a:r>
              <a:rPr lang="ru-RU" sz="2000" b="1" i="0" dirty="0">
                <a:solidFill>
                  <a:srgbClr val="3333CC"/>
                </a:solidFill>
                <a:effectLst/>
                <a:latin typeface="Times New Roman" panose="02020603050405020304" pitchFamily="18" charset="0"/>
                <a:cs typeface="Times New Roman" panose="02020603050405020304" pitchFamily="18" charset="0"/>
              </a:rPr>
              <a:t>29 </a:t>
            </a:r>
            <a:r>
              <a:rPr lang="ru-RU" sz="2000" b="1" i="0" dirty="0" err="1">
                <a:solidFill>
                  <a:srgbClr val="3333CC"/>
                </a:solidFill>
                <a:effectLst/>
                <a:latin typeface="Times New Roman" panose="02020603050405020304" pitchFamily="18" charset="0"/>
                <a:cs typeface="Times New Roman" panose="02020603050405020304" pitchFamily="18" charset="0"/>
              </a:rPr>
              <a:t>березня</a:t>
            </a:r>
            <a:r>
              <a:rPr lang="ru-RU" sz="2000" b="1" i="0" dirty="0">
                <a:solidFill>
                  <a:srgbClr val="3333CC"/>
                </a:solidFill>
                <a:effectLst/>
                <a:latin typeface="Times New Roman" panose="02020603050405020304" pitchFamily="18" charset="0"/>
                <a:cs typeface="Times New Roman" panose="02020603050405020304" pitchFamily="18" charset="0"/>
              </a:rPr>
              <a:t> 2024 року</a:t>
            </a:r>
            <a:endParaRPr lang="uk-UA" sz="2000" b="1" dirty="0">
              <a:solidFill>
                <a:srgbClr val="3333CC"/>
              </a:solidFill>
              <a:latin typeface="Times New Roman" panose="02020603050405020304" pitchFamily="18" charset="0"/>
              <a:cs typeface="Times New Roman" panose="02020603050405020304" pitchFamily="18" charset="0"/>
            </a:endParaRPr>
          </a:p>
          <a:p>
            <a:pPr algn="just"/>
            <a:endParaRPr lang="uk-UA" dirty="0">
              <a:solidFill>
                <a:srgbClr val="FFFF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731CED8D-DB77-4014-916E-62B734DF9795}"/>
              </a:ext>
            </a:extLst>
          </p:cNvPr>
          <p:cNvSpPr txBox="1"/>
          <p:nvPr/>
        </p:nvSpPr>
        <p:spPr>
          <a:xfrm>
            <a:off x="1662578" y="5612350"/>
            <a:ext cx="6910971" cy="646331"/>
          </a:xfrm>
          <a:prstGeom prst="rect">
            <a:avLst/>
          </a:prstGeom>
          <a:solidFill>
            <a:schemeClr val="accent5">
              <a:lumMod val="40000"/>
              <a:lumOff val="60000"/>
            </a:schemeClr>
          </a:solidFill>
        </p:spPr>
        <p:txBody>
          <a:bodyPr wrap="square">
            <a:spAutoFit/>
          </a:bodyPr>
          <a:lstStyle/>
          <a:p>
            <a:pPr algn="ctr"/>
            <a:r>
              <a:rPr lang="ru-RU" b="1" i="0" dirty="0" err="1">
                <a:solidFill>
                  <a:srgbClr val="3333CC"/>
                </a:solidFill>
                <a:effectLst/>
                <a:latin typeface="Times New Roman" panose="02020603050405020304" pitchFamily="18" charset="0"/>
                <a:cs typeface="Times New Roman" panose="02020603050405020304" pitchFamily="18" charset="0"/>
              </a:rPr>
              <a:t>Спікер</a:t>
            </a:r>
            <a:r>
              <a:rPr lang="ru-RU" b="1" i="0" dirty="0">
                <a:solidFill>
                  <a:srgbClr val="3333CC"/>
                </a:solidFill>
                <a:effectLst/>
                <a:latin typeface="Times New Roman" panose="02020603050405020304" pitchFamily="18" charset="0"/>
                <a:cs typeface="Times New Roman" panose="02020603050405020304" pitchFamily="18" charset="0"/>
              </a:rPr>
              <a:t> - </a:t>
            </a:r>
            <a:r>
              <a:rPr lang="ru-RU" b="1" dirty="0" err="1">
                <a:solidFill>
                  <a:srgbClr val="3333CC"/>
                </a:solidFill>
                <a:latin typeface="Times New Roman" panose="02020603050405020304" pitchFamily="18" charset="0"/>
                <a:cs typeface="Times New Roman" panose="02020603050405020304" pitchFamily="18" charset="0"/>
              </a:rPr>
              <a:t>в</a:t>
            </a:r>
            <a:r>
              <a:rPr lang="ru-RU" b="1" i="0" dirty="0" err="1">
                <a:solidFill>
                  <a:srgbClr val="3333CC"/>
                </a:solidFill>
                <a:effectLst/>
                <a:latin typeface="Times New Roman" panose="02020603050405020304" pitchFamily="18" charset="0"/>
                <a:cs typeface="Times New Roman" panose="02020603050405020304" pitchFamily="18" charset="0"/>
              </a:rPr>
              <a:t>ихователь</a:t>
            </a:r>
            <a:r>
              <a:rPr lang="ru-RU" b="1" i="0" dirty="0">
                <a:solidFill>
                  <a:srgbClr val="3333CC"/>
                </a:solidFill>
                <a:effectLst/>
                <a:latin typeface="Times New Roman" panose="02020603050405020304" pitchFamily="18" charset="0"/>
                <a:cs typeface="Times New Roman" panose="02020603050405020304" pitchFamily="18" charset="0"/>
              </a:rPr>
              <a:t> КЗ «ДНЗ №17 ВМР»   </a:t>
            </a:r>
            <a:r>
              <a:rPr lang="ru-RU" b="1" i="0" dirty="0" err="1">
                <a:solidFill>
                  <a:srgbClr val="3333CC"/>
                </a:solidFill>
                <a:effectLst/>
                <a:latin typeface="Times New Roman" panose="02020603050405020304" pitchFamily="18" charset="0"/>
                <a:cs typeface="Times New Roman" panose="02020603050405020304" pitchFamily="18" charset="0"/>
              </a:rPr>
              <a:t>Олена</a:t>
            </a:r>
            <a:r>
              <a:rPr lang="ru-RU" b="1" i="0" dirty="0">
                <a:solidFill>
                  <a:srgbClr val="3333CC"/>
                </a:solidFill>
                <a:effectLst/>
                <a:latin typeface="Times New Roman" panose="02020603050405020304" pitchFamily="18" charset="0"/>
                <a:cs typeface="Times New Roman" panose="02020603050405020304" pitchFamily="18" charset="0"/>
              </a:rPr>
              <a:t> </a:t>
            </a:r>
            <a:r>
              <a:rPr lang="ru-RU" b="1" i="0" dirty="0" err="1">
                <a:solidFill>
                  <a:srgbClr val="3333CC"/>
                </a:solidFill>
                <a:effectLst/>
                <a:latin typeface="Times New Roman" panose="02020603050405020304" pitchFamily="18" charset="0"/>
                <a:cs typeface="Times New Roman" panose="02020603050405020304" pitchFamily="18" charset="0"/>
              </a:rPr>
              <a:t>Сторожук</a:t>
            </a:r>
            <a:endParaRPr lang="ru-RU" b="1" i="0" dirty="0">
              <a:solidFill>
                <a:srgbClr val="3333CC"/>
              </a:solidFill>
              <a:effectLst/>
              <a:latin typeface="Times New Roman" panose="02020603050405020304" pitchFamily="18" charset="0"/>
              <a:cs typeface="Times New Roman" panose="02020603050405020304" pitchFamily="18" charset="0"/>
            </a:endParaRPr>
          </a:p>
          <a:p>
            <a:pPr algn="just"/>
            <a:r>
              <a:rPr lang="ru-RU" b="1" i="0" dirty="0">
                <a:solidFill>
                  <a:srgbClr val="3333CC"/>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861758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26FDF860-9A82-4F93-AE82-4F8729A6CA9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Рисунок 2">
            <a:extLst>
              <a:ext uri="{FF2B5EF4-FFF2-40B4-BE49-F238E27FC236}">
                <a16:creationId xmlns:a16="http://schemas.microsoft.com/office/drawing/2014/main" id="{15C4878D-7F01-4F8C-A6D0-6BD623CEE0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312" y="291326"/>
            <a:ext cx="4992029" cy="3744022"/>
          </a:xfrm>
          <a:prstGeom prst="rect">
            <a:avLst/>
          </a:prstGeom>
          <a:effectLst>
            <a:softEdge rad="127000"/>
          </a:effectLst>
        </p:spPr>
      </p:pic>
      <p:pic>
        <p:nvPicPr>
          <p:cNvPr id="7" name="Рисунок 6">
            <a:extLst>
              <a:ext uri="{FF2B5EF4-FFF2-40B4-BE49-F238E27FC236}">
                <a16:creationId xmlns:a16="http://schemas.microsoft.com/office/drawing/2014/main" id="{FA1E0073-5A00-493B-9005-6FDE3C5E94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5102" y="167268"/>
            <a:ext cx="4590586" cy="3500089"/>
          </a:xfrm>
          <a:prstGeom prst="rect">
            <a:avLst/>
          </a:prstGeom>
          <a:effectLst>
            <a:softEdge rad="127000"/>
          </a:effectLst>
        </p:spPr>
      </p:pic>
      <p:pic>
        <p:nvPicPr>
          <p:cNvPr id="9" name="Рисунок 8">
            <a:extLst>
              <a:ext uri="{FF2B5EF4-FFF2-40B4-BE49-F238E27FC236}">
                <a16:creationId xmlns:a16="http://schemas.microsoft.com/office/drawing/2014/main" id="{D3F43A91-E9F7-44CF-ADE5-38D8900FB8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09225" y="2963439"/>
            <a:ext cx="4969724" cy="3727293"/>
          </a:xfrm>
          <a:prstGeom prst="rect">
            <a:avLst/>
          </a:prstGeom>
          <a:effectLst>
            <a:softEdge rad="127000"/>
          </a:effectLst>
        </p:spPr>
      </p:pic>
    </p:spTree>
    <p:extLst>
      <p:ext uri="{BB962C8B-B14F-4D97-AF65-F5344CB8AC3E}">
        <p14:creationId xmlns:p14="http://schemas.microsoft.com/office/powerpoint/2010/main" val="41574565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D72473E-ADBE-4A24-9479-11C3CC34496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057900"/>
          </a:xfrm>
          <a:prstGeom prst="rect">
            <a:avLst/>
          </a:prstGeom>
        </p:spPr>
      </p:pic>
      <p:pic>
        <p:nvPicPr>
          <p:cNvPr id="4" name="Рисунок 3">
            <a:extLst>
              <a:ext uri="{FF2B5EF4-FFF2-40B4-BE49-F238E27FC236}">
                <a16:creationId xmlns:a16="http://schemas.microsoft.com/office/drawing/2014/main" id="{F7AEB050-DCA0-4947-A126-F51C6E4C2A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657" y="2488018"/>
            <a:ext cx="1883812" cy="2892056"/>
          </a:xfrm>
          <a:prstGeom prst="rect">
            <a:avLst/>
          </a:prstGeom>
        </p:spPr>
      </p:pic>
      <p:graphicFrame>
        <p:nvGraphicFramePr>
          <p:cNvPr id="5" name="Схема 4">
            <a:extLst>
              <a:ext uri="{FF2B5EF4-FFF2-40B4-BE49-F238E27FC236}">
                <a16:creationId xmlns:a16="http://schemas.microsoft.com/office/drawing/2014/main" id="{8042E878-52B2-4C2D-BA14-C612FA9E56DA}"/>
              </a:ext>
            </a:extLst>
          </p:cNvPr>
          <p:cNvGraphicFramePr/>
          <p:nvPr>
            <p:extLst>
              <p:ext uri="{D42A27DB-BD31-4B8C-83A1-F6EECF244321}">
                <p14:modId xmlns:p14="http://schemas.microsoft.com/office/powerpoint/2010/main" val="3733527288"/>
              </p:ext>
            </p:extLst>
          </p:nvPr>
        </p:nvGraphicFramePr>
        <p:xfrm>
          <a:off x="2443126" y="319616"/>
          <a:ext cx="9748874" cy="6057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61024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A13FCEE7-FE77-4622-B157-B5AFC5E485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12192000" cy="6958360"/>
          </a:xfrm>
          <a:prstGeom prst="rect">
            <a:avLst/>
          </a:prstGeom>
        </p:spPr>
      </p:pic>
      <p:pic>
        <p:nvPicPr>
          <p:cNvPr id="3080" name="Picture 8">
            <a:extLst>
              <a:ext uri="{FF2B5EF4-FFF2-40B4-BE49-F238E27FC236}">
                <a16:creationId xmlns:a16="http://schemas.microsoft.com/office/drawing/2014/main" id="{5CD7D6A3-8A76-4644-8185-09590E0653F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12197" y="4335249"/>
            <a:ext cx="3083777" cy="232101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F5D9480D-4C50-45BA-9FBA-320C1835AC8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58979" y="1665030"/>
            <a:ext cx="4474042" cy="32706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A91DA08-9C34-48C1-86CC-79C05AAF0065}"/>
              </a:ext>
            </a:extLst>
          </p:cNvPr>
          <p:cNvSpPr txBox="1"/>
          <p:nvPr/>
        </p:nvSpPr>
        <p:spPr>
          <a:xfrm>
            <a:off x="2812895" y="295728"/>
            <a:ext cx="6094140" cy="1200329"/>
          </a:xfrm>
          <a:prstGeom prst="rect">
            <a:avLst/>
          </a:prstGeom>
          <a:noFill/>
        </p:spPr>
        <p:txBody>
          <a:bodyPr wrap="square">
            <a:spAutoFit/>
          </a:bodyPr>
          <a:lstStyle/>
          <a:p>
            <a:pPr algn="ctr"/>
            <a:r>
              <a:rPr lang="uk-UA" sz="2400" b="1" i="1" dirty="0">
                <a:solidFill>
                  <a:srgbClr val="002060"/>
                </a:solidFill>
                <a:latin typeface="Arial Black" panose="020B0A04020102020204" pitchFamily="34" charset="0"/>
                <a:ea typeface="Calibri" panose="020F0502020204030204" pitchFamily="34" charset="0"/>
              </a:rPr>
              <a:t>С</a:t>
            </a:r>
            <a:r>
              <a:rPr lang="uk-UA" sz="2400" b="1" i="1" dirty="0">
                <a:solidFill>
                  <a:srgbClr val="002060"/>
                </a:solidFill>
                <a:effectLst/>
                <a:latin typeface="Arial Black" panose="020B0A04020102020204" pitchFamily="34" charset="0"/>
                <a:ea typeface="Calibri" panose="020F0502020204030204" pitchFamily="34" charset="0"/>
              </a:rPr>
              <a:t>імейний  LEGO-турнір </a:t>
            </a:r>
          </a:p>
          <a:p>
            <a:pPr algn="ctr"/>
            <a:r>
              <a:rPr lang="uk-UA" sz="2400" b="1" i="1" dirty="0">
                <a:solidFill>
                  <a:srgbClr val="002060"/>
                </a:solidFill>
                <a:effectLst/>
                <a:latin typeface="Arial Black" panose="020B0A04020102020204" pitchFamily="34" charset="0"/>
                <a:ea typeface="Calibri" panose="020F0502020204030204" pitchFamily="34" charset="0"/>
              </a:rPr>
              <a:t>«Енергію зберігаємо-про майбутнє дбаємо!»</a:t>
            </a:r>
            <a:r>
              <a:rPr lang="uk-UA" sz="2400" i="1" dirty="0">
                <a:solidFill>
                  <a:srgbClr val="002060"/>
                </a:solidFill>
                <a:effectLst/>
                <a:latin typeface="Arial Black" panose="020B0A04020102020204" pitchFamily="34" charset="0"/>
                <a:ea typeface="Calibri" panose="020F0502020204030204" pitchFamily="34" charset="0"/>
              </a:rPr>
              <a:t>..</a:t>
            </a:r>
            <a:endParaRPr lang="uk-UA" sz="2400" i="1" dirty="0">
              <a:solidFill>
                <a:srgbClr val="002060"/>
              </a:solidFill>
              <a:latin typeface="Arial Black" panose="020B0A04020102020204" pitchFamily="34" charset="0"/>
            </a:endParaRPr>
          </a:p>
        </p:txBody>
      </p:sp>
      <p:pic>
        <p:nvPicPr>
          <p:cNvPr id="3078" name="Picture 6">
            <a:extLst>
              <a:ext uri="{FF2B5EF4-FFF2-40B4-BE49-F238E27FC236}">
                <a16:creationId xmlns:a16="http://schemas.microsoft.com/office/drawing/2014/main" id="{7D20D501-2BD1-4DFE-A9E8-E3CB932193C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6810" y="4241253"/>
            <a:ext cx="3083779" cy="232101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ED2C100E-3B0D-45A5-9A35-554E8057A40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06811" y="1496057"/>
            <a:ext cx="3083779" cy="23210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A4E82EB7-97ED-41C4-9451-2A738D609E8C}"/>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501410" y="1496057"/>
            <a:ext cx="3083778" cy="2321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6508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D72473E-ADBE-4A24-9479-11C3CC34496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057900"/>
          </a:xfrm>
          <a:prstGeom prst="rect">
            <a:avLst/>
          </a:prstGeom>
        </p:spPr>
      </p:pic>
      <p:pic>
        <p:nvPicPr>
          <p:cNvPr id="8" name="Рисунок 7">
            <a:extLst>
              <a:ext uri="{FF2B5EF4-FFF2-40B4-BE49-F238E27FC236}">
                <a16:creationId xmlns:a16="http://schemas.microsoft.com/office/drawing/2014/main" id="{B4EB91A4-0AC0-48FC-8415-811989945D6E}"/>
              </a:ext>
            </a:extLst>
          </p:cNvPr>
          <p:cNvPicPr>
            <a:picLocks noChangeAspect="1"/>
          </p:cNvPicPr>
          <p:nvPr/>
        </p:nvPicPr>
        <p:blipFill>
          <a:blip r:embed="rId3"/>
          <a:stretch>
            <a:fillRect/>
          </a:stretch>
        </p:blipFill>
        <p:spPr>
          <a:xfrm>
            <a:off x="423727" y="1776842"/>
            <a:ext cx="3455187" cy="5081158"/>
          </a:xfrm>
          <a:prstGeom prst="rect">
            <a:avLst/>
          </a:prstGeom>
          <a:effectLst>
            <a:softEdge rad="127000"/>
          </a:effectLst>
        </p:spPr>
      </p:pic>
      <p:sp>
        <p:nvSpPr>
          <p:cNvPr id="6" name="TextBox 5">
            <a:extLst>
              <a:ext uri="{FF2B5EF4-FFF2-40B4-BE49-F238E27FC236}">
                <a16:creationId xmlns:a16="http://schemas.microsoft.com/office/drawing/2014/main" id="{9DE8E71D-110B-4DBA-A5DB-5D7D91E5F642}"/>
              </a:ext>
            </a:extLst>
          </p:cNvPr>
          <p:cNvSpPr txBox="1"/>
          <p:nvPr/>
        </p:nvSpPr>
        <p:spPr>
          <a:xfrm>
            <a:off x="4027771" y="0"/>
            <a:ext cx="7740502" cy="6861109"/>
          </a:xfrm>
          <a:prstGeom prst="rect">
            <a:avLst/>
          </a:prstGeom>
          <a:noFill/>
        </p:spPr>
        <p:txBody>
          <a:bodyPr wrap="square">
            <a:spAutoFit/>
          </a:bodyPr>
          <a:lstStyle/>
          <a:p>
            <a:pPr algn="just">
              <a:lnSpc>
                <a:spcPct val="200000"/>
              </a:lnSpc>
              <a:spcAft>
                <a:spcPts val="800"/>
              </a:spcAft>
            </a:pPr>
            <a:r>
              <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 межах </a:t>
            </a:r>
            <a:r>
              <a:rPr lang="uk-UA" sz="18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проєкту</a:t>
            </a:r>
            <a:r>
              <a:rPr lang="uk-UA"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«Психолого-педагогічна підтримка дітей, батьків та педагогів в умовах надзвичайної ситуації»</a:t>
            </a:r>
            <a:r>
              <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за підтримки Дитячого фонду ООН(UNICEF) та сприяння МОН України, який реалізується Всеукраїнським фондом "Крок за кроком«, організовано тренінгові заняття для родин вихованців, з метою формування життєвих навичок та надання необхідної психосоціальної підтримки. </a:t>
            </a:r>
            <a:endParaRPr lang="uk-UA"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r>
              <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Так, було розглянуто теми: "Мама на нулі або що робити для того, щоб не вигоріти" та "Що робити, коли дитина поводить себе агресивно". </a:t>
            </a:r>
            <a:endParaRPr lang="uk-UA"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Aft>
                <a:spcPts val="800"/>
              </a:spcAft>
            </a:pPr>
            <a:r>
              <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Батьки ознайомились із порадами, як уникнути чи подолати емоційне вигорання та з алгоритмом підтримки дитини, виконали вправи "Моя супер-сила це...", "Пиріг щастя", "Каракулі", "Пиріжок", "Чарівний дощ". Учасники активно ділились своїм досвідом та порадами.</a:t>
            </a:r>
            <a:endParaRPr lang="uk-UA"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53944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012E8271-71EA-4C51-B4A1-B7550641579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994603"/>
          </a:xfrm>
          <a:prstGeom prst="rect">
            <a:avLst/>
          </a:prstGeom>
        </p:spPr>
      </p:pic>
      <p:sp>
        <p:nvSpPr>
          <p:cNvPr id="3" name="TextBox 2">
            <a:extLst>
              <a:ext uri="{FF2B5EF4-FFF2-40B4-BE49-F238E27FC236}">
                <a16:creationId xmlns:a16="http://schemas.microsoft.com/office/drawing/2014/main" id="{A66C9D57-22FC-4C6C-87BE-32FEBC7A85DF}"/>
              </a:ext>
            </a:extLst>
          </p:cNvPr>
          <p:cNvSpPr txBox="1"/>
          <p:nvPr/>
        </p:nvSpPr>
        <p:spPr>
          <a:xfrm>
            <a:off x="3350013" y="111512"/>
            <a:ext cx="6094140" cy="1294393"/>
          </a:xfrm>
          <a:prstGeom prst="rect">
            <a:avLst/>
          </a:prstGeom>
          <a:noFill/>
        </p:spPr>
        <p:txBody>
          <a:bodyPr wrap="square">
            <a:spAutoFit/>
          </a:bodyPr>
          <a:lstStyle/>
          <a:p>
            <a:pPr algn="ctr">
              <a:lnSpc>
                <a:spcPct val="150000"/>
              </a:lnSpc>
              <a:spcAft>
                <a:spcPts val="800"/>
              </a:spcAft>
            </a:pPr>
            <a:r>
              <a:rPr lang="uk-UA" b="1" i="1"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Т</a:t>
            </a:r>
            <a:r>
              <a:rPr lang="uk-UA" sz="1800" b="1" i="1"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ема: "Мама на нулі , або що робити для того, щоб не вигоріти" та "Що робити, коли дитина поводить себе агресивно". </a:t>
            </a:r>
            <a:endParaRPr lang="uk-UA" sz="1400" b="1" i="1"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4104" name="Picture 8">
            <a:extLst>
              <a:ext uri="{FF2B5EF4-FFF2-40B4-BE49-F238E27FC236}">
                <a16:creationId xmlns:a16="http://schemas.microsoft.com/office/drawing/2014/main" id="{EC59CCE3-4B9F-4322-A109-361DFD4EAB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44885" y="1410281"/>
            <a:ext cx="4003288" cy="367746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FEF7F314-754A-4EF4-BA87-7CAB8709A86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3934" y="1586957"/>
            <a:ext cx="4812680" cy="393061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1E871D1B-1A5B-4602-9B96-0E5A36C0948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38186" y="3429001"/>
            <a:ext cx="4114800" cy="3317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7817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6D1B62C-61BC-4EC5-B81C-D3108DA267A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172" name="Picture 4">
            <a:extLst>
              <a:ext uri="{FF2B5EF4-FFF2-40B4-BE49-F238E27FC236}">
                <a16:creationId xmlns:a16="http://schemas.microsoft.com/office/drawing/2014/main" id="{E2440CE2-1170-463B-84E8-FC0478D8057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27027" y="1453143"/>
            <a:ext cx="571500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a:extLst>
              <a:ext uri="{FF2B5EF4-FFF2-40B4-BE49-F238E27FC236}">
                <a16:creationId xmlns:a16="http://schemas.microsoft.com/office/drawing/2014/main" id="{1FC0B6B2-4ED1-45F0-B1BE-1E10865BC25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2317788"/>
            <a:ext cx="5715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365BFE6-8189-4F12-AC8B-8EC5BA6B74B6}"/>
              </a:ext>
            </a:extLst>
          </p:cNvPr>
          <p:cNvSpPr txBox="1"/>
          <p:nvPr/>
        </p:nvSpPr>
        <p:spPr>
          <a:xfrm>
            <a:off x="549196" y="253962"/>
            <a:ext cx="6094140" cy="1711238"/>
          </a:xfrm>
          <a:prstGeom prst="rect">
            <a:avLst/>
          </a:prstGeom>
          <a:noFill/>
        </p:spPr>
        <p:txBody>
          <a:bodyPr wrap="square">
            <a:spAutoFit/>
          </a:bodyPr>
          <a:lstStyle/>
          <a:p>
            <a:pPr algn="just">
              <a:lnSpc>
                <a:spcPct val="150000"/>
              </a:lnSpc>
              <a:spcAft>
                <a:spcPts val="800"/>
              </a:spcAft>
            </a:pPr>
            <a:r>
              <a:rPr lang="uk-UA" sz="1800" b="1" i="1"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"Психолого-педагогічна підтримка дітей та батьків в умовах надзвичайної ситуації ". Тема: "Чутливий сон та проблеми із засинанням у дітей» </a:t>
            </a:r>
            <a:endParaRPr lang="uk-UA" sz="1400" i="1"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04652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F033EBC-D1A2-4F5E-B179-4F1352BB046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12652"/>
            <a:ext cx="12192000" cy="6932428"/>
          </a:xfrm>
          <a:prstGeom prst="rect">
            <a:avLst/>
          </a:prstGeom>
        </p:spPr>
      </p:pic>
      <p:pic>
        <p:nvPicPr>
          <p:cNvPr id="7" name="Рисунок 6">
            <a:extLst>
              <a:ext uri="{FF2B5EF4-FFF2-40B4-BE49-F238E27FC236}">
                <a16:creationId xmlns:a16="http://schemas.microsoft.com/office/drawing/2014/main" id="{B4CB4F5D-ED1F-4046-9DB4-1A72E092336A}"/>
              </a:ext>
            </a:extLst>
          </p:cNvPr>
          <p:cNvPicPr>
            <a:picLocks noChangeAspect="1"/>
          </p:cNvPicPr>
          <p:nvPr/>
        </p:nvPicPr>
        <p:blipFill>
          <a:blip r:embed="rId3"/>
          <a:stretch>
            <a:fillRect/>
          </a:stretch>
        </p:blipFill>
        <p:spPr>
          <a:xfrm>
            <a:off x="154633" y="361507"/>
            <a:ext cx="3023173" cy="4848446"/>
          </a:xfrm>
          <a:prstGeom prst="rect">
            <a:avLst/>
          </a:prstGeom>
          <a:effectLst>
            <a:softEdge rad="317500"/>
          </a:effectLst>
        </p:spPr>
      </p:pic>
      <p:sp>
        <p:nvSpPr>
          <p:cNvPr id="5" name="TextBox 4">
            <a:extLst>
              <a:ext uri="{FF2B5EF4-FFF2-40B4-BE49-F238E27FC236}">
                <a16:creationId xmlns:a16="http://schemas.microsoft.com/office/drawing/2014/main" id="{678D3EAA-33F8-4236-81B3-3591D17B738E}"/>
              </a:ext>
            </a:extLst>
          </p:cNvPr>
          <p:cNvSpPr txBox="1"/>
          <p:nvPr/>
        </p:nvSpPr>
        <p:spPr>
          <a:xfrm>
            <a:off x="3351914" y="-175438"/>
            <a:ext cx="8386430" cy="6655605"/>
          </a:xfrm>
          <a:prstGeom prst="rect">
            <a:avLst/>
          </a:prstGeom>
          <a:noFill/>
        </p:spPr>
        <p:txBody>
          <a:bodyPr wrap="square">
            <a:spAutoFit/>
          </a:bodyPr>
          <a:lstStyle/>
          <a:p>
            <a:pPr algn="just">
              <a:lnSpc>
                <a:spcPct val="150000"/>
              </a:lnSpc>
              <a:spcAft>
                <a:spcPts val="800"/>
              </a:spcAft>
            </a:pPr>
            <a:r>
              <a:rPr lang="uk-UA"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Ефективною виявилася така  взаємодія як «</a:t>
            </a:r>
            <a:r>
              <a:rPr lang="uk-UA"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педагогічний діалог на стіні»</a:t>
            </a:r>
            <a:r>
              <a:rPr lang="uk-UA"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На інтерактивній стіні педагоги розміщували запитання спільно з дітьми, на які хотіли отримати відповіді батьків.</a:t>
            </a:r>
            <a:endParaRPr lang="uk-UA"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uk-UA"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Одне із запитань яке було розміщено </a:t>
            </a:r>
            <a:r>
              <a:rPr lang="uk-UA"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«Як захистити дитячу психіку під час війни»</a:t>
            </a:r>
            <a:r>
              <a:rPr lang="uk-UA"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Батьки давали свої відповіді та поради, ми ділилися своїми і таким чином взаємодія педагога та батьків відбувалася на високому рівні щодо збереження </a:t>
            </a:r>
            <a:r>
              <a:rPr lang="uk-UA"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псохологічного</a:t>
            </a:r>
            <a:r>
              <a:rPr lang="uk-UA"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2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здоров</a:t>
            </a:r>
            <a:r>
              <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uk-UA"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я дітей під час війни.</a:t>
            </a:r>
          </a:p>
          <a:p>
            <a:pPr algn="just">
              <a:lnSpc>
                <a:spcPct val="150000"/>
              </a:lnSpc>
              <a:spcAft>
                <a:spcPts val="800"/>
              </a:spcAft>
            </a:pPr>
            <a:endParaRPr lang="uk-UA"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endParaRPr lang="uk-UA"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endParaRPr lang="uk-UA"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Рисунок 8">
            <a:extLst>
              <a:ext uri="{FF2B5EF4-FFF2-40B4-BE49-F238E27FC236}">
                <a16:creationId xmlns:a16="http://schemas.microsoft.com/office/drawing/2014/main" id="{180BCB61-7804-44D6-BEEA-DDCB1F50ED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14981" y="4531813"/>
            <a:ext cx="2020959" cy="1858354"/>
          </a:xfrm>
          <a:prstGeom prst="rect">
            <a:avLst/>
          </a:prstGeom>
          <a:effectLst>
            <a:softEdge rad="63500"/>
          </a:effectLst>
        </p:spPr>
      </p:pic>
    </p:spTree>
    <p:extLst>
      <p:ext uri="{BB962C8B-B14F-4D97-AF65-F5344CB8AC3E}">
        <p14:creationId xmlns:p14="http://schemas.microsoft.com/office/powerpoint/2010/main" val="1689046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5C5170B-DD99-4547-8FC1-8E35D6589F4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809" y="0"/>
            <a:ext cx="12192000" cy="6858000"/>
          </a:xfrm>
          <a:prstGeom prst="rect">
            <a:avLst/>
          </a:prstGeom>
        </p:spPr>
      </p:pic>
      <p:pic>
        <p:nvPicPr>
          <p:cNvPr id="5122" name="Picture 2">
            <a:extLst>
              <a:ext uri="{FF2B5EF4-FFF2-40B4-BE49-F238E27FC236}">
                <a16:creationId xmlns:a16="http://schemas.microsoft.com/office/drawing/2014/main" id="{806830C0-BEC3-4E03-B78B-CACCCD6DA85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18991" y="3352826"/>
            <a:ext cx="4354487" cy="3218095"/>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942AA36D-2420-45DF-92C1-AE97AB23ED3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19200" y="414571"/>
            <a:ext cx="4580310" cy="27365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FF2620-4E99-4941-8357-BE9DF4E1EF3C}"/>
              </a:ext>
            </a:extLst>
          </p:cNvPr>
          <p:cNvSpPr txBox="1"/>
          <p:nvPr/>
        </p:nvSpPr>
        <p:spPr>
          <a:xfrm>
            <a:off x="1418992" y="899205"/>
            <a:ext cx="6094140" cy="584775"/>
          </a:xfrm>
          <a:prstGeom prst="rect">
            <a:avLst/>
          </a:prstGeom>
          <a:noFill/>
        </p:spPr>
        <p:txBody>
          <a:bodyPr wrap="square">
            <a:spAutoFit/>
          </a:bodyPr>
          <a:lstStyle/>
          <a:p>
            <a:r>
              <a:rPr lang="uk-UA" sz="3200" b="1" i="1" dirty="0">
                <a:solidFill>
                  <a:srgbClr val="002060"/>
                </a:solidFill>
                <a:effectLst/>
                <a:latin typeface="Arial Black" panose="020B0A04020102020204" pitchFamily="34" charset="0"/>
                <a:ea typeface="Calibri" panose="020F0502020204030204" pitchFamily="34" charset="0"/>
              </a:rPr>
              <a:t> </a:t>
            </a:r>
            <a:endParaRPr lang="uk-UA" sz="3200" i="1" dirty="0">
              <a:solidFill>
                <a:srgbClr val="002060"/>
              </a:solidFill>
              <a:latin typeface="Arial Black" panose="020B0A04020102020204" pitchFamily="34" charset="0"/>
            </a:endParaRPr>
          </a:p>
        </p:txBody>
      </p:sp>
      <p:pic>
        <p:nvPicPr>
          <p:cNvPr id="5127" name="Picture 7">
            <a:extLst>
              <a:ext uri="{FF2B5EF4-FFF2-40B4-BE49-F238E27FC236}">
                <a16:creationId xmlns:a16="http://schemas.microsoft.com/office/drawing/2014/main" id="{8D794DA3-B844-4186-8880-0286030861F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19200" y="3352826"/>
            <a:ext cx="4580310" cy="30133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6B0E25D-7ECF-4506-B35A-D4166C2BE1C4}"/>
              </a:ext>
            </a:extLst>
          </p:cNvPr>
          <p:cNvSpPr txBox="1"/>
          <p:nvPr/>
        </p:nvSpPr>
        <p:spPr>
          <a:xfrm>
            <a:off x="273788" y="138369"/>
            <a:ext cx="6097772" cy="2812950"/>
          </a:xfrm>
          <a:prstGeom prst="rect">
            <a:avLst/>
          </a:prstGeom>
          <a:noFill/>
        </p:spPr>
        <p:txBody>
          <a:bodyPr wrap="square">
            <a:spAutoFit/>
          </a:bodyPr>
          <a:lstStyle/>
          <a:p>
            <a:pPr algn="just">
              <a:lnSpc>
                <a:spcPct val="150000"/>
              </a:lnSpc>
              <a:spcAft>
                <a:spcPts val="800"/>
              </a:spcAft>
            </a:pPr>
            <a:r>
              <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Також організовуємо </a:t>
            </a:r>
            <a:r>
              <a:rPr lang="uk-UA"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плей – бек </a:t>
            </a:r>
            <a:r>
              <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театри. Це імпровізаційні форми діяльності в якій глядачі, а у нашому випадку батьки, розповідають власні історії, які переживають тут і зараз, а актори (педагоги) одразу все відтворюють. Цікаво це тим, що ти можеш побачити збоку свою емоцію яку переживаєш зараз.</a:t>
            </a:r>
            <a:endParaRPr lang="uk-UA"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79588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DCF90AF5-366F-4E63-8B53-DD93DB78438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2663" y="0"/>
            <a:ext cx="12314663" cy="6858000"/>
          </a:xfrm>
          <a:prstGeom prst="rect">
            <a:avLst/>
          </a:prstGeom>
        </p:spPr>
      </p:pic>
      <p:pic>
        <p:nvPicPr>
          <p:cNvPr id="9" name="Рисунок 8">
            <a:extLst>
              <a:ext uri="{FF2B5EF4-FFF2-40B4-BE49-F238E27FC236}">
                <a16:creationId xmlns:a16="http://schemas.microsoft.com/office/drawing/2014/main" id="{FC00EB6B-B488-471A-BDF1-8386C75974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7853" y="3102096"/>
            <a:ext cx="2886060" cy="3666802"/>
          </a:xfrm>
          <a:prstGeom prst="rect">
            <a:avLst/>
          </a:prstGeom>
        </p:spPr>
      </p:pic>
      <p:pic>
        <p:nvPicPr>
          <p:cNvPr id="5" name="Рисунок 4">
            <a:extLst>
              <a:ext uri="{FF2B5EF4-FFF2-40B4-BE49-F238E27FC236}">
                <a16:creationId xmlns:a16="http://schemas.microsoft.com/office/drawing/2014/main" id="{8D68A87B-15B8-4492-91A5-38ED8A4269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63913" y="0"/>
            <a:ext cx="3028087" cy="3666802"/>
          </a:xfrm>
          <a:prstGeom prst="rect">
            <a:avLst/>
          </a:prstGeom>
        </p:spPr>
      </p:pic>
      <p:pic>
        <p:nvPicPr>
          <p:cNvPr id="6" name="Рисунок 5">
            <a:extLst>
              <a:ext uri="{FF2B5EF4-FFF2-40B4-BE49-F238E27FC236}">
                <a16:creationId xmlns:a16="http://schemas.microsoft.com/office/drawing/2014/main" id="{AA45662A-258F-456B-A2EC-DB77008CA8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20726" y="865959"/>
            <a:ext cx="2065711" cy="1934883"/>
          </a:xfrm>
          <a:prstGeom prst="rect">
            <a:avLst/>
          </a:prstGeom>
          <a:effectLst>
            <a:softEdge rad="127000"/>
          </a:effectLst>
        </p:spPr>
      </p:pic>
      <p:sp>
        <p:nvSpPr>
          <p:cNvPr id="10" name="TextBox 9">
            <a:extLst>
              <a:ext uri="{FF2B5EF4-FFF2-40B4-BE49-F238E27FC236}">
                <a16:creationId xmlns:a16="http://schemas.microsoft.com/office/drawing/2014/main" id="{E831716A-2CF1-4A8E-8F9F-1D8A2AD1BF6E}"/>
              </a:ext>
            </a:extLst>
          </p:cNvPr>
          <p:cNvSpPr txBox="1"/>
          <p:nvPr/>
        </p:nvSpPr>
        <p:spPr>
          <a:xfrm>
            <a:off x="181685" y="224714"/>
            <a:ext cx="6161566" cy="4202882"/>
          </a:xfrm>
          <a:prstGeom prst="rect">
            <a:avLst/>
          </a:prstGeom>
          <a:noFill/>
        </p:spPr>
        <p:txBody>
          <a:bodyPr wrap="square">
            <a:spAutoFit/>
          </a:bodyPr>
          <a:lstStyle/>
          <a:p>
            <a:pPr algn="just">
              <a:lnSpc>
                <a:spcPct val="150000"/>
              </a:lnSpc>
              <a:spcAft>
                <a:spcPts val="800"/>
              </a:spcAft>
            </a:pPr>
            <a:r>
              <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Цікаво і весело була організована спільна діяльність батьків, дітей, педагогів -  під назвою: </a:t>
            </a:r>
            <a:r>
              <a:rPr lang="uk-UA"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«Ігровий парк професій»</a:t>
            </a:r>
            <a:r>
              <a:rPr lang="uk-UA"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uk-UA" sz="1800" dirty="0">
                <a:solidFill>
                  <a:srgbClr val="002060"/>
                </a:solidFill>
                <a:effectLst/>
                <a:latin typeface="Times New Roman" panose="02020603050405020304" pitchFamily="18" charset="0"/>
                <a:ea typeface="Calibri" panose="020F0502020204030204" pitchFamily="34" charset="0"/>
              </a:rPr>
              <a:t> це день, коли все ігрове середовище налаштоване на пізнання та </a:t>
            </a:r>
            <a:r>
              <a:rPr lang="uk-UA" sz="1800" dirty="0" err="1">
                <a:solidFill>
                  <a:srgbClr val="002060"/>
                </a:solidFill>
                <a:effectLst/>
                <a:latin typeface="Times New Roman" panose="02020603050405020304" pitchFamily="18" charset="0"/>
                <a:ea typeface="Calibri" panose="020F0502020204030204" pitchFamily="34" charset="0"/>
              </a:rPr>
              <a:t>обігрування</a:t>
            </a:r>
            <a:r>
              <a:rPr lang="uk-UA" sz="1800" dirty="0">
                <a:solidFill>
                  <a:srgbClr val="002060"/>
                </a:solidFill>
                <a:effectLst/>
                <a:latin typeface="Times New Roman" panose="02020603050405020304" pitchFamily="18" charset="0"/>
                <a:ea typeface="Calibri" panose="020F0502020204030204" pitchFamily="34" charset="0"/>
              </a:rPr>
              <a:t> різних професій дорослих. На таку цікаву форму взаємодії</a:t>
            </a:r>
            <a:r>
              <a:rPr lang="uk-UA" dirty="0">
                <a:solidFill>
                  <a:srgbClr val="002060"/>
                </a:solidFill>
                <a:latin typeface="Times New Roman" panose="02020603050405020304" pitchFamily="18" charset="0"/>
                <a:ea typeface="Calibri" panose="020F0502020204030204" pitchFamily="34" charset="0"/>
              </a:rPr>
              <a:t> </a:t>
            </a:r>
            <a:r>
              <a:rPr lang="uk-UA"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a:t>
            </a:r>
            <a:r>
              <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ули запрошені усі бажаючі батьки, які мали бажання презентувати свою професію,  поділитися її особливостями.  Цікавим було те, що діти могли попрактикуватися у різних сферах діяльності: позабивати цвяхи, зробити  зачіску та  манікюр, відчути себе справжнім лікарем.</a:t>
            </a:r>
            <a:endParaRPr lang="uk-UA"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Вивчаємо професії. Заняття №1 – Дитячий психолог">
            <a:extLst>
              <a:ext uri="{FF2B5EF4-FFF2-40B4-BE49-F238E27FC236}">
                <a16:creationId xmlns:a16="http://schemas.microsoft.com/office/drawing/2014/main" id="{DA1E49F4-89ED-48AB-A0EF-39D308FFDB4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98220" y="4135713"/>
            <a:ext cx="2886061" cy="2595292"/>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a:extLst>
              <a:ext uri="{FF2B5EF4-FFF2-40B4-BE49-F238E27FC236}">
                <a16:creationId xmlns:a16="http://schemas.microsoft.com/office/drawing/2014/main" id="{A5ED32CF-4E61-472B-ACA7-6A12C1849F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92856" y="3102095"/>
            <a:ext cx="2806995" cy="3666801"/>
          </a:xfrm>
          <a:prstGeom prst="rect">
            <a:avLst/>
          </a:prstGeom>
        </p:spPr>
      </p:pic>
    </p:spTree>
    <p:extLst>
      <p:ext uri="{BB962C8B-B14F-4D97-AF65-F5344CB8AC3E}">
        <p14:creationId xmlns:p14="http://schemas.microsoft.com/office/powerpoint/2010/main" val="36134057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5796FA82-B807-4FD6-B50A-563D33C7BB9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7131572"/>
          </a:xfrm>
          <a:prstGeom prst="rect">
            <a:avLst/>
          </a:prstGeom>
        </p:spPr>
      </p:pic>
      <p:pic>
        <p:nvPicPr>
          <p:cNvPr id="3" name="Рисунок 2">
            <a:extLst>
              <a:ext uri="{FF2B5EF4-FFF2-40B4-BE49-F238E27FC236}">
                <a16:creationId xmlns:a16="http://schemas.microsoft.com/office/drawing/2014/main" id="{1445FBC6-115A-4F65-AAD0-A5AC1CEC2B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5444" y="777198"/>
            <a:ext cx="3795011" cy="5961753"/>
          </a:xfrm>
          <a:prstGeom prst="rect">
            <a:avLst/>
          </a:prstGeom>
        </p:spPr>
      </p:pic>
      <p:pic>
        <p:nvPicPr>
          <p:cNvPr id="7" name="Рисунок 6">
            <a:extLst>
              <a:ext uri="{FF2B5EF4-FFF2-40B4-BE49-F238E27FC236}">
                <a16:creationId xmlns:a16="http://schemas.microsoft.com/office/drawing/2014/main" id="{D623459F-06C4-447A-96DD-72413A8A60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6888" y="777199"/>
            <a:ext cx="3684659" cy="5961752"/>
          </a:xfrm>
          <a:prstGeom prst="rect">
            <a:avLst/>
          </a:prstGeom>
        </p:spPr>
      </p:pic>
      <p:pic>
        <p:nvPicPr>
          <p:cNvPr id="2050" name="Picture 2" descr="Значок Смайлик 2 - купить по цене 90 руб в интернет-магазине Всемайки, арт  103616">
            <a:extLst>
              <a:ext uri="{FF2B5EF4-FFF2-40B4-BE49-F238E27FC236}">
                <a16:creationId xmlns:a16="http://schemas.microsoft.com/office/drawing/2014/main" id="{754A9E46-3E73-481E-9F52-AA8733B6D8B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07464" y="119049"/>
            <a:ext cx="1088165" cy="108816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E23FD214-8A71-417C-8182-474B13FAF7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98696" y="777197"/>
            <a:ext cx="3414759" cy="5961753"/>
          </a:xfrm>
          <a:prstGeom prst="rect">
            <a:avLst/>
          </a:prstGeom>
        </p:spPr>
      </p:pic>
    </p:spTree>
    <p:extLst>
      <p:ext uri="{BB962C8B-B14F-4D97-AF65-F5344CB8AC3E}">
        <p14:creationId xmlns:p14="http://schemas.microsoft.com/office/powerpoint/2010/main" val="27739441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5754F98-5F68-4797-A16D-A354B811DA1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6675"/>
            <a:ext cx="15820069" cy="6858000"/>
          </a:xfrm>
          <a:prstGeom prst="rect">
            <a:avLst/>
          </a:prstGeom>
        </p:spPr>
      </p:pic>
      <p:sp>
        <p:nvSpPr>
          <p:cNvPr id="3" name="Місце для вмісту 2">
            <a:extLst>
              <a:ext uri="{FF2B5EF4-FFF2-40B4-BE49-F238E27FC236}">
                <a16:creationId xmlns:a16="http://schemas.microsoft.com/office/drawing/2014/main" id="{BFB7B7D3-C829-4107-8D57-7343C569E29C}"/>
              </a:ext>
            </a:extLst>
          </p:cNvPr>
          <p:cNvSpPr>
            <a:spLocks noGrp="1"/>
          </p:cNvSpPr>
          <p:nvPr>
            <p:ph idx="1"/>
          </p:nvPr>
        </p:nvSpPr>
        <p:spPr>
          <a:xfrm>
            <a:off x="634697" y="2065337"/>
            <a:ext cx="8851365" cy="4351338"/>
          </a:xfrm>
        </p:spPr>
        <p:txBody>
          <a:bodyPr>
            <a:normAutofit/>
          </a:bodyPr>
          <a:lstStyle/>
          <a:p>
            <a:pPr marL="0" indent="0" algn="just">
              <a:buNone/>
            </a:pPr>
            <a:r>
              <a:rPr lang="uk-UA" sz="2600" b="1" dirty="0">
                <a:solidFill>
                  <a:srgbClr val="002060"/>
                </a:solidFill>
                <a:effectLst/>
                <a:latin typeface="Times New Roman" pitchFamily="18" charset="0"/>
                <a:ea typeface="Calibri" panose="020F0502020204030204" pitchFamily="34" charset="0"/>
                <a:cs typeface="Times New Roman" panose="02020603050405020304" pitchFamily="18" charset="0"/>
              </a:rPr>
              <a:t>Взаємодія з батьками </a:t>
            </a:r>
            <a:r>
              <a:rPr lang="uk-UA" sz="2600" dirty="0">
                <a:effectLst/>
                <a:latin typeface="Times New Roman" panose="02020603050405020304" pitchFamily="18" charset="0"/>
                <a:ea typeface="Calibri" panose="020F0502020204030204" pitchFamily="34" charset="0"/>
                <a:cs typeface="Times New Roman" panose="02020603050405020304" pitchFamily="18" charset="0"/>
              </a:rPr>
              <a:t>– це напрям діяльності закладу дошкільної освіти, який   був і залишається одним з найважливіших та стратегічних.  Якісне забезпечення освітнього процесу в закладі дошкільної освіти передбачає участь батьків як вірних і розумних союзників у справі навчання, виховання і розвитку дітей, адже процес самопізнання й самоствердження дитини, реалізація її творчого потенціалу в життєвій перспективі неможливі без означеного  партнерства. Для цього необхідно змінювати традиційні педагогічні підходи на результативніші і цікаві сучасним батькам.</a:t>
            </a:r>
          </a:p>
          <a:p>
            <a:pPr marL="0" indent="0" algn="just">
              <a:buNone/>
            </a:pPr>
            <a:endParaRPr lang="uk-UA"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2" name="Заголовок 1">
            <a:extLst>
              <a:ext uri="{FF2B5EF4-FFF2-40B4-BE49-F238E27FC236}">
                <a16:creationId xmlns:a16="http://schemas.microsoft.com/office/drawing/2014/main" id="{C25D680F-91D2-435A-A3C5-2E5C89C4FEEB}"/>
              </a:ext>
            </a:extLst>
          </p:cNvPr>
          <p:cNvSpPr>
            <a:spLocks noGrp="1"/>
          </p:cNvSpPr>
          <p:nvPr>
            <p:ph type="title"/>
          </p:nvPr>
        </p:nvSpPr>
        <p:spPr>
          <a:xfrm>
            <a:off x="1459735" y="374650"/>
            <a:ext cx="10515600" cy="1325563"/>
          </a:xfrm>
        </p:spPr>
        <p:txBody>
          <a:bodyPr>
            <a:noAutofit/>
          </a:bodyPr>
          <a:lstStyle/>
          <a:p>
            <a:pPr algn="r">
              <a:lnSpc>
                <a:spcPct val="150000"/>
              </a:lnSpc>
              <a:spcAft>
                <a:spcPts val="800"/>
              </a:spcAft>
            </a:pPr>
            <a:br>
              <a:rPr lang="uk-UA" sz="2400" b="1" i="1" dirty="0">
                <a:effectLst/>
                <a:latin typeface="Arial Black" panose="020B0A04020102020204" pitchFamily="34" charset="0"/>
                <a:ea typeface="Calibri" panose="020F0502020204030204" pitchFamily="34" charset="0"/>
                <a:cs typeface="Times New Roman" panose="02020603050405020304" pitchFamily="18" charset="0"/>
              </a:rPr>
            </a:br>
            <a:br>
              <a:rPr lang="uk-UA" sz="2400" b="1" i="1" dirty="0">
                <a:effectLst/>
                <a:latin typeface="Arial Black" panose="020B0A04020102020204" pitchFamily="34" charset="0"/>
                <a:ea typeface="Calibri" panose="020F0502020204030204" pitchFamily="34" charset="0"/>
                <a:cs typeface="Times New Roman" panose="02020603050405020304" pitchFamily="18" charset="0"/>
              </a:rPr>
            </a:br>
            <a:r>
              <a:rPr lang="uk-UA" sz="2400" b="1" i="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«Лише разом з батьками, спільними зусиллями, </a:t>
            </a:r>
            <a:br>
              <a:rPr lang="uk-UA" sz="2400" b="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br>
            <a:r>
              <a:rPr lang="uk-UA" sz="2400" b="1" i="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педагоги можуть дати дітям велике людське щастя»</a:t>
            </a:r>
            <a:br>
              <a:rPr lang="uk-UA" sz="2400" b="1" i="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br>
            <a:r>
              <a:rPr lang="uk-UA" sz="1600" b="1" i="1"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В.СУХОМЛИНСЬКИЙ</a:t>
            </a:r>
            <a:br>
              <a:rPr lang="uk-UA" sz="1600" b="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br>
            <a:endParaRPr lang="uk-UA" sz="5400" b="1" dirty="0">
              <a:solidFill>
                <a:srgbClr val="FF0000"/>
              </a:solidFill>
              <a:latin typeface="Arial Black" panose="020B0A04020102020204" pitchFamily="34" charset="0"/>
            </a:endParaRPr>
          </a:p>
        </p:txBody>
      </p:sp>
      <p:pic>
        <p:nvPicPr>
          <p:cNvPr id="1026" name="Picture 2" descr="Батьків – до школи: корисні поради, як вчителям спілкуватися з батьками  учнів - Україна новини - Освіта">
            <a:extLst>
              <a:ext uri="{FF2B5EF4-FFF2-40B4-BE49-F238E27FC236}">
                <a16:creationId xmlns:a16="http://schemas.microsoft.com/office/drawing/2014/main" id="{52D721B8-6F4C-4FA8-A377-DA1495F736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83687" y="2065337"/>
            <a:ext cx="450222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24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B442B3A-1B11-4E29-9927-CD0608F30DB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35698"/>
          </a:xfrm>
          <a:prstGeom prst="rect">
            <a:avLst/>
          </a:prstGeom>
        </p:spPr>
      </p:pic>
      <p:sp>
        <p:nvSpPr>
          <p:cNvPr id="8" name="TextBox 7">
            <a:extLst>
              <a:ext uri="{FF2B5EF4-FFF2-40B4-BE49-F238E27FC236}">
                <a16:creationId xmlns:a16="http://schemas.microsoft.com/office/drawing/2014/main" id="{1AAA3CCC-9048-41B5-8545-6AF1210A1B7A}"/>
              </a:ext>
            </a:extLst>
          </p:cNvPr>
          <p:cNvSpPr txBox="1"/>
          <p:nvPr/>
        </p:nvSpPr>
        <p:spPr>
          <a:xfrm>
            <a:off x="826681" y="197888"/>
            <a:ext cx="6097772" cy="4300536"/>
          </a:xfrm>
          <a:prstGeom prst="rect">
            <a:avLst/>
          </a:prstGeom>
          <a:noFill/>
        </p:spPr>
        <p:txBody>
          <a:bodyPr wrap="square">
            <a:spAutoFit/>
          </a:bodyPr>
          <a:lstStyle/>
          <a:p>
            <a:pPr algn="just">
              <a:lnSpc>
                <a:spcPct val="150000"/>
              </a:lnSpc>
              <a:spcAft>
                <a:spcPts val="800"/>
              </a:spcAft>
            </a:pPr>
            <a:r>
              <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У нашому закладі організовуємо </a:t>
            </a:r>
            <a:r>
              <a:rPr lang="uk-UA"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тематичні </a:t>
            </a:r>
            <a:r>
              <a:rPr lang="uk-UA" sz="20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хакатони</a:t>
            </a:r>
            <a:r>
              <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 це майданчик зустрічі з цікавими людьми  для вирішення якоїсь проблеми. </a:t>
            </a:r>
            <a:endParaRPr lang="uk-UA"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На одну із таких </a:t>
            </a:r>
            <a:r>
              <a:rPr lang="uk-UA"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хакатонів</a:t>
            </a:r>
            <a:r>
              <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був запрошений представник ДСНС Олександр </a:t>
            </a:r>
            <a:r>
              <a:rPr lang="uk-UA" sz="20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Хмеляк</a:t>
            </a:r>
            <a:r>
              <a:rPr lang="uk-UA"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який провів навчання з вихованцями про безпеку в навколишньому середовищі та дії під час надзвичайних ситуацій, продемонструвавши дітям цікаві та повчальні мультфільми.</a:t>
            </a:r>
            <a:endParaRPr lang="uk-UA"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a:extLst>
              <a:ext uri="{FF2B5EF4-FFF2-40B4-BE49-F238E27FC236}">
                <a16:creationId xmlns:a16="http://schemas.microsoft.com/office/drawing/2014/main" id="{E1BDDE61-4496-49A8-9E8C-3D47513BCF96}"/>
              </a:ext>
            </a:extLst>
          </p:cNvPr>
          <p:cNvPicPr>
            <a:picLocks noChangeAspect="1"/>
          </p:cNvPicPr>
          <p:nvPr/>
        </p:nvPicPr>
        <p:blipFill>
          <a:blip r:embed="rId3"/>
          <a:stretch>
            <a:fillRect/>
          </a:stretch>
        </p:blipFill>
        <p:spPr>
          <a:xfrm>
            <a:off x="7863154" y="570849"/>
            <a:ext cx="3810868" cy="3218953"/>
          </a:xfrm>
          <a:prstGeom prst="rect">
            <a:avLst/>
          </a:prstGeom>
        </p:spPr>
      </p:pic>
      <p:pic>
        <p:nvPicPr>
          <p:cNvPr id="11" name="Рисунок 10">
            <a:extLst>
              <a:ext uri="{FF2B5EF4-FFF2-40B4-BE49-F238E27FC236}">
                <a16:creationId xmlns:a16="http://schemas.microsoft.com/office/drawing/2014/main" id="{D74F1EA4-F4CD-4CC0-967A-850C879F40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31089" y="4559432"/>
            <a:ext cx="1944478" cy="1944478"/>
          </a:xfrm>
          <a:prstGeom prst="rect">
            <a:avLst/>
          </a:prstGeom>
          <a:effectLst>
            <a:softEdge rad="127000"/>
          </a:effectLst>
        </p:spPr>
      </p:pic>
      <p:pic>
        <p:nvPicPr>
          <p:cNvPr id="9" name="Рисунок 8">
            <a:extLst>
              <a:ext uri="{FF2B5EF4-FFF2-40B4-BE49-F238E27FC236}">
                <a16:creationId xmlns:a16="http://schemas.microsoft.com/office/drawing/2014/main" id="{96CD920C-E818-4559-9F2F-25C12FE35620}"/>
              </a:ext>
            </a:extLst>
          </p:cNvPr>
          <p:cNvPicPr>
            <a:picLocks noChangeAspect="1"/>
          </p:cNvPicPr>
          <p:nvPr/>
        </p:nvPicPr>
        <p:blipFill>
          <a:blip r:embed="rId5"/>
          <a:stretch>
            <a:fillRect/>
          </a:stretch>
        </p:blipFill>
        <p:spPr>
          <a:xfrm>
            <a:off x="5339408" y="3999849"/>
            <a:ext cx="3810868" cy="2660263"/>
          </a:xfrm>
          <a:prstGeom prst="rect">
            <a:avLst/>
          </a:prstGeom>
        </p:spPr>
      </p:pic>
    </p:spTree>
    <p:extLst>
      <p:ext uri="{BB962C8B-B14F-4D97-AF65-F5344CB8AC3E}">
        <p14:creationId xmlns:p14="http://schemas.microsoft.com/office/powerpoint/2010/main" val="1135093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294EE0F-432E-4577-80B8-1BC28DDA0D3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41314"/>
            <a:ext cx="12192000" cy="6940627"/>
          </a:xfrm>
          <a:prstGeom prst="rect">
            <a:avLst/>
          </a:prstGeom>
        </p:spPr>
      </p:pic>
      <p:pic>
        <p:nvPicPr>
          <p:cNvPr id="11" name="Рисунок 10">
            <a:extLst>
              <a:ext uri="{FF2B5EF4-FFF2-40B4-BE49-F238E27FC236}">
                <a16:creationId xmlns:a16="http://schemas.microsoft.com/office/drawing/2014/main" id="{C29E046F-D0C6-4C2F-BEE3-8380E55D12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6161" y="5165175"/>
            <a:ext cx="1934835" cy="1449494"/>
          </a:xfrm>
          <a:prstGeom prst="rect">
            <a:avLst/>
          </a:prstGeom>
          <a:effectLst>
            <a:softEdge rad="63500"/>
          </a:effectLst>
        </p:spPr>
      </p:pic>
      <p:pic>
        <p:nvPicPr>
          <p:cNvPr id="4" name="Рисунок 3">
            <a:extLst>
              <a:ext uri="{FF2B5EF4-FFF2-40B4-BE49-F238E27FC236}">
                <a16:creationId xmlns:a16="http://schemas.microsoft.com/office/drawing/2014/main" id="{DA436A5D-2897-4401-AB3A-C37DC8EE74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67425" y="82626"/>
            <a:ext cx="6337003" cy="6816687"/>
          </a:xfrm>
          <a:prstGeom prst="rect">
            <a:avLst/>
          </a:prstGeom>
          <a:solidFill>
            <a:srgbClr val="0070C0"/>
          </a:solidFill>
          <a:ln/>
        </p:spPr>
        <p:style>
          <a:lnRef idx="2">
            <a:schemeClr val="accent1">
              <a:shade val="50000"/>
            </a:schemeClr>
          </a:lnRef>
          <a:fillRef idx="1">
            <a:schemeClr val="accent1"/>
          </a:fillRef>
          <a:effectRef idx="0">
            <a:schemeClr val="accent1"/>
          </a:effectRef>
          <a:fontRef idx="minor">
            <a:schemeClr val="lt1"/>
          </a:fontRef>
        </p:style>
      </p:pic>
      <p:pic>
        <p:nvPicPr>
          <p:cNvPr id="12" name="Рисунок 11">
            <a:extLst>
              <a:ext uri="{FF2B5EF4-FFF2-40B4-BE49-F238E27FC236}">
                <a16:creationId xmlns:a16="http://schemas.microsoft.com/office/drawing/2014/main" id="{5BE78460-0C26-4F9E-87C4-571B57B874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2139" y="82626"/>
            <a:ext cx="4582634" cy="4957207"/>
          </a:xfrm>
          <a:prstGeom prst="rect">
            <a:avLst/>
          </a:prstGeom>
        </p:spPr>
      </p:pic>
    </p:spTree>
    <p:extLst>
      <p:ext uri="{BB962C8B-B14F-4D97-AF65-F5344CB8AC3E}">
        <p14:creationId xmlns:p14="http://schemas.microsoft.com/office/powerpoint/2010/main" val="17500926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294EE0F-432E-4577-80B8-1BC28DDA0D3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2627"/>
            <a:ext cx="12192000" cy="6940627"/>
          </a:xfrm>
          <a:prstGeom prst="rect">
            <a:avLst/>
          </a:prstGeom>
        </p:spPr>
      </p:pic>
      <p:pic>
        <p:nvPicPr>
          <p:cNvPr id="7" name="Рисунок 6">
            <a:extLst>
              <a:ext uri="{FF2B5EF4-FFF2-40B4-BE49-F238E27FC236}">
                <a16:creationId xmlns:a16="http://schemas.microsoft.com/office/drawing/2014/main" id="{021CDF62-3F44-4BA6-829B-A7A3494F61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25293" y="457200"/>
            <a:ext cx="3763039" cy="4455041"/>
          </a:xfrm>
          <a:prstGeom prst="rect">
            <a:avLst/>
          </a:prstGeom>
        </p:spPr>
      </p:pic>
      <p:pic>
        <p:nvPicPr>
          <p:cNvPr id="9" name="Рисунок 8">
            <a:extLst>
              <a:ext uri="{FF2B5EF4-FFF2-40B4-BE49-F238E27FC236}">
                <a16:creationId xmlns:a16="http://schemas.microsoft.com/office/drawing/2014/main" id="{26078FF6-D876-43D2-8B29-8C159C1478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12392" y="4830898"/>
            <a:ext cx="1934835" cy="1812295"/>
          </a:xfrm>
          <a:prstGeom prst="rect">
            <a:avLst/>
          </a:prstGeom>
          <a:effectLst>
            <a:softEdge rad="127000"/>
          </a:effectLst>
        </p:spPr>
      </p:pic>
      <p:sp>
        <p:nvSpPr>
          <p:cNvPr id="5" name="TextBox 4">
            <a:extLst>
              <a:ext uri="{FF2B5EF4-FFF2-40B4-BE49-F238E27FC236}">
                <a16:creationId xmlns:a16="http://schemas.microsoft.com/office/drawing/2014/main" id="{D2579072-FDFF-47EF-88C2-FC37F9E30AF7}"/>
              </a:ext>
            </a:extLst>
          </p:cNvPr>
          <p:cNvSpPr txBox="1"/>
          <p:nvPr/>
        </p:nvSpPr>
        <p:spPr>
          <a:xfrm>
            <a:off x="302142" y="131192"/>
            <a:ext cx="7892016" cy="5864875"/>
          </a:xfrm>
          <a:prstGeom prst="rect">
            <a:avLst/>
          </a:prstGeom>
          <a:noFill/>
        </p:spPr>
        <p:txBody>
          <a:bodyPr wrap="square">
            <a:spAutoFit/>
          </a:bodyPr>
          <a:lstStyle/>
          <a:p>
            <a:pPr algn="just">
              <a:lnSpc>
                <a:spcPct val="150000"/>
              </a:lnSpc>
              <a:spcAft>
                <a:spcPts val="800"/>
              </a:spcAft>
            </a:pPr>
            <a:r>
              <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Активно та </a:t>
            </a:r>
            <a:r>
              <a:rPr lang="uk-UA" sz="18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креативно</a:t>
            </a:r>
            <a:r>
              <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проходять </a:t>
            </a:r>
            <a:r>
              <a:rPr lang="uk-UA"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декоративні майстерки Школи взаємодії з батьками закладу "Освітній хаб - для дорослих і малят".</a:t>
            </a:r>
            <a:r>
              <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Як відомо, рукоділля позитивно впливає на нервову систему, адже повторювальні рухи під час вирізання, шиття, вишивання заспокоюють, відволікають від думок, </a:t>
            </a:r>
            <a:r>
              <a:rPr lang="uk-UA" sz="1800" dirty="0">
                <a:solidFill>
                  <a:srgbClr val="002060"/>
                </a:solidFill>
                <a:effectLst/>
                <a:latin typeface="Times New Roman" panose="02020603050405020304" pitchFamily="18" charset="0"/>
                <a:ea typeface="Calibri" panose="020F0502020204030204" pitchFamily="34" charset="0"/>
              </a:rPr>
              <a:t>зменшувати рівень тривоги та напруженість м’язів. Під час зустрічей практикуємо різні техніки розслаблення та заземлення. Зокрема, ті, що базуються на глибокому диханні, поетапному напруженні м’язів та одночасній активізації обох півкуль мозку. </a:t>
            </a:r>
            <a:r>
              <a:rPr lang="uk-UA"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Керівник освітнього хабу, майстриня, Кузьменко Оксана Валеріївна, зосереджуючись на творчому процесі, надає можливість дошкільникам та їх батькам відключити свої думки, зняти тривожність, дати волю фантазії та попрацювати з уявою, емоціями та внутрішнім ресурсом думок, побачити  посмішки своїх малят та результат своє праці. В кінці кожного майстер – класу відбувається рефлексія, що дає змогу майстру почути які ж почуття виникли у учасників під час роботи.</a:t>
            </a:r>
            <a:endParaRPr lang="uk-UA"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7675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05972ADD-D612-4949-B7DC-189724829A3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220" name="Picture 4" descr="На зображенні може бути: 13 людей, дитина та квітка">
            <a:extLst>
              <a:ext uri="{FF2B5EF4-FFF2-40B4-BE49-F238E27FC236}">
                <a16:creationId xmlns:a16="http://schemas.microsoft.com/office/drawing/2014/main" id="{6BD92064-CBC8-45E4-9530-1AC035F6137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839" y="1194689"/>
            <a:ext cx="4201299" cy="3150974"/>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EE66137F-9E41-437D-A991-C6F4C79366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32783" y="3647394"/>
            <a:ext cx="5466398" cy="2814279"/>
          </a:xfrm>
          <a:prstGeom prst="rect">
            <a:avLst/>
          </a:prstGeom>
        </p:spPr>
      </p:pic>
      <p:pic>
        <p:nvPicPr>
          <p:cNvPr id="9" name="Рисунок 8">
            <a:extLst>
              <a:ext uri="{FF2B5EF4-FFF2-40B4-BE49-F238E27FC236}">
                <a16:creationId xmlns:a16="http://schemas.microsoft.com/office/drawing/2014/main" id="{9CD55293-0896-4F6E-A480-94BEEE4B30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53563" y="747132"/>
            <a:ext cx="4409376" cy="2918885"/>
          </a:xfrm>
          <a:prstGeom prst="rect">
            <a:avLst/>
          </a:prstGeom>
        </p:spPr>
      </p:pic>
      <p:sp>
        <p:nvSpPr>
          <p:cNvPr id="3" name="TextBox 2">
            <a:extLst>
              <a:ext uri="{FF2B5EF4-FFF2-40B4-BE49-F238E27FC236}">
                <a16:creationId xmlns:a16="http://schemas.microsoft.com/office/drawing/2014/main" id="{0C144466-E83A-4D6A-AFD7-C25AFAA3B5E3}"/>
              </a:ext>
            </a:extLst>
          </p:cNvPr>
          <p:cNvSpPr txBox="1"/>
          <p:nvPr/>
        </p:nvSpPr>
        <p:spPr>
          <a:xfrm>
            <a:off x="356839" y="128201"/>
            <a:ext cx="6866362" cy="923330"/>
          </a:xfrm>
          <a:prstGeom prst="rect">
            <a:avLst/>
          </a:prstGeom>
          <a:noFill/>
        </p:spPr>
        <p:txBody>
          <a:bodyPr wrap="square">
            <a:spAutoFit/>
          </a:bodyPr>
          <a:lstStyle/>
          <a:p>
            <a:pPr algn="ctr"/>
            <a:r>
              <a:rPr lang="uk-UA" b="1" i="1" dirty="0">
                <a:solidFill>
                  <a:srgbClr val="002060"/>
                </a:solidFill>
                <a:latin typeface="Arial Black" panose="020B0A04020102020204" pitchFamily="34" charset="0"/>
                <a:ea typeface="Calibri" panose="020F0502020204030204" pitchFamily="34" charset="0"/>
              </a:rPr>
              <a:t>Д</a:t>
            </a:r>
            <a:r>
              <a:rPr lang="uk-UA" sz="1800" b="1" i="1" dirty="0">
                <a:solidFill>
                  <a:srgbClr val="002060"/>
                </a:solidFill>
                <a:effectLst/>
                <a:latin typeface="Arial Black" panose="020B0A04020102020204" pitchFamily="34" charset="0"/>
                <a:ea typeface="Calibri" panose="020F0502020204030204" pitchFamily="34" charset="0"/>
              </a:rPr>
              <a:t>екоративні майстерки школи взаємодії з батьками закладу "Освітній хаб - для дорослих і малят"</a:t>
            </a:r>
            <a:endParaRPr lang="uk-UA" i="1" dirty="0">
              <a:solidFill>
                <a:srgbClr val="002060"/>
              </a:solidFill>
              <a:latin typeface="Arial Black" panose="020B0A04020102020204" pitchFamily="34" charset="0"/>
            </a:endParaRPr>
          </a:p>
        </p:txBody>
      </p:sp>
      <p:sp>
        <p:nvSpPr>
          <p:cNvPr id="15" name="TextBox 14">
            <a:extLst>
              <a:ext uri="{FF2B5EF4-FFF2-40B4-BE49-F238E27FC236}">
                <a16:creationId xmlns:a16="http://schemas.microsoft.com/office/drawing/2014/main" id="{4F2F24A1-97B6-4E95-A784-C65DB83A1A48}"/>
              </a:ext>
            </a:extLst>
          </p:cNvPr>
          <p:cNvSpPr txBox="1"/>
          <p:nvPr/>
        </p:nvSpPr>
        <p:spPr>
          <a:xfrm>
            <a:off x="9664995" y="3638617"/>
            <a:ext cx="2170166" cy="1200329"/>
          </a:xfrm>
          <a:prstGeom prst="rect">
            <a:avLst/>
          </a:prstGeom>
          <a:noFill/>
        </p:spPr>
        <p:txBody>
          <a:bodyPr wrap="square">
            <a:spAutoFit/>
          </a:bodyPr>
          <a:lstStyle/>
          <a:p>
            <a:pPr algn="ctr"/>
            <a:r>
              <a:rPr lang="uk-UA" sz="1800" b="1" i="1" dirty="0">
                <a:solidFill>
                  <a:srgbClr val="002060"/>
                </a:solidFill>
                <a:effectLst/>
                <a:latin typeface="Times New Roman" panose="02020603050405020304" pitchFamily="18" charset="0"/>
                <a:ea typeface="Calibri" panose="020F0502020204030204" pitchFamily="34" charset="0"/>
              </a:rPr>
              <a:t>« На дні морському»</a:t>
            </a:r>
          </a:p>
          <a:p>
            <a:pPr algn="ctr"/>
            <a:r>
              <a:rPr lang="uk-UA" sz="1800" dirty="0">
                <a:effectLst/>
                <a:latin typeface="Times New Roman" panose="02020603050405020304" pitchFamily="18" charset="0"/>
                <a:ea typeface="Calibri" panose="020F0502020204030204" pitchFamily="34" charset="0"/>
              </a:rPr>
              <a:t> </a:t>
            </a:r>
            <a:r>
              <a:rPr lang="uk-UA" sz="1800" dirty="0">
                <a:solidFill>
                  <a:srgbClr val="002060"/>
                </a:solidFill>
                <a:effectLst/>
                <a:latin typeface="Times New Roman" panose="02020603050405020304" pitchFamily="18" charset="0"/>
                <a:ea typeface="Calibri" panose="020F0502020204030204" pitchFamily="34" charset="0"/>
              </a:rPr>
              <a:t>дидактична листівка – іграшка </a:t>
            </a:r>
            <a:endParaRPr lang="uk-UA" i="1" dirty="0">
              <a:solidFill>
                <a:srgbClr val="002060"/>
              </a:solidFill>
            </a:endParaRPr>
          </a:p>
        </p:txBody>
      </p:sp>
      <p:sp>
        <p:nvSpPr>
          <p:cNvPr id="17" name="TextBox 16">
            <a:extLst>
              <a:ext uri="{FF2B5EF4-FFF2-40B4-BE49-F238E27FC236}">
                <a16:creationId xmlns:a16="http://schemas.microsoft.com/office/drawing/2014/main" id="{B70F4157-DC6A-4E60-94A8-87DA0FFB19C4}"/>
              </a:ext>
            </a:extLst>
          </p:cNvPr>
          <p:cNvSpPr txBox="1"/>
          <p:nvPr/>
        </p:nvSpPr>
        <p:spPr>
          <a:xfrm>
            <a:off x="0" y="4491374"/>
            <a:ext cx="3932783" cy="923330"/>
          </a:xfrm>
          <a:prstGeom prst="rect">
            <a:avLst/>
          </a:prstGeom>
          <a:noFill/>
        </p:spPr>
        <p:txBody>
          <a:bodyPr wrap="square">
            <a:spAutoFit/>
          </a:bodyPr>
          <a:lstStyle/>
          <a:p>
            <a:pPr algn="ctr"/>
            <a:r>
              <a:rPr lang="uk-UA" b="1" i="1" dirty="0">
                <a:solidFill>
                  <a:srgbClr val="002060"/>
                </a:solidFill>
                <a:latin typeface="Times New Roman" panose="02020603050405020304" pitchFamily="18" charset="0"/>
                <a:ea typeface="Calibri" panose="020F0502020204030204" pitchFamily="34" charset="0"/>
              </a:rPr>
              <a:t>«</a:t>
            </a:r>
            <a:r>
              <a:rPr lang="uk-UA" sz="1800" b="1" i="1" dirty="0">
                <a:solidFill>
                  <a:srgbClr val="002060"/>
                </a:solidFill>
                <a:effectLst/>
                <a:latin typeface="Times New Roman" panose="02020603050405020304" pitchFamily="18" charset="0"/>
                <a:ea typeface="Calibri" panose="020F0502020204030204" pitchFamily="34" charset="0"/>
              </a:rPr>
              <a:t>Пес Патрон на допомогу ЗСУ</a:t>
            </a:r>
            <a:r>
              <a:rPr lang="uk-UA" b="1" i="1" dirty="0">
                <a:solidFill>
                  <a:srgbClr val="002060"/>
                </a:solidFill>
                <a:latin typeface="Times New Roman" panose="02020603050405020304" pitchFamily="18" charset="0"/>
                <a:ea typeface="Calibri" panose="020F0502020204030204" pitchFamily="34" charset="0"/>
              </a:rPr>
              <a:t>» </a:t>
            </a:r>
            <a:r>
              <a:rPr lang="uk-UA" sz="1800" dirty="0">
                <a:solidFill>
                  <a:srgbClr val="002060"/>
                </a:solidFill>
                <a:effectLst/>
                <a:latin typeface="Times New Roman" panose="02020603050405020304" pitchFamily="18" charset="0"/>
                <a:ea typeface="Calibri" panose="020F0502020204030204" pitchFamily="34" charset="0"/>
              </a:rPr>
              <a:t>об</a:t>
            </a:r>
            <a:r>
              <a:rPr lang="ru-RU" sz="1800" dirty="0">
                <a:solidFill>
                  <a:srgbClr val="002060"/>
                </a:solidFill>
                <a:effectLst/>
                <a:latin typeface="Times New Roman" panose="02020603050405020304" pitchFamily="18" charset="0"/>
                <a:ea typeface="Calibri" panose="020F0502020204030204" pitchFamily="34" charset="0"/>
              </a:rPr>
              <a:t>’</a:t>
            </a:r>
            <a:r>
              <a:rPr lang="uk-UA" sz="1800" dirty="0">
                <a:solidFill>
                  <a:srgbClr val="002060"/>
                </a:solidFill>
                <a:effectLst/>
                <a:latin typeface="Times New Roman" panose="02020603050405020304" pitchFamily="18" charset="0"/>
                <a:ea typeface="Calibri" panose="020F0502020204030204" pitchFamily="34" charset="0"/>
              </a:rPr>
              <a:t>ємна рухлива іграшка з елементами аплікації</a:t>
            </a:r>
            <a:r>
              <a:rPr lang="uk-UA" sz="1800" i="1" dirty="0">
                <a:solidFill>
                  <a:srgbClr val="002060"/>
                </a:solidFill>
                <a:effectLst/>
                <a:latin typeface="Times New Roman" panose="02020603050405020304" pitchFamily="18" charset="0"/>
                <a:ea typeface="Calibri" panose="020F0502020204030204" pitchFamily="34" charset="0"/>
              </a:rPr>
              <a:t> </a:t>
            </a:r>
            <a:endParaRPr lang="uk-UA" i="1" dirty="0">
              <a:solidFill>
                <a:srgbClr val="002060"/>
              </a:solidFill>
            </a:endParaRPr>
          </a:p>
        </p:txBody>
      </p:sp>
      <p:pic>
        <p:nvPicPr>
          <p:cNvPr id="10" name="Рисунок 9">
            <a:extLst>
              <a:ext uri="{FF2B5EF4-FFF2-40B4-BE49-F238E27FC236}">
                <a16:creationId xmlns:a16="http://schemas.microsoft.com/office/drawing/2014/main" id="{7E11AFA6-FE4D-43C7-A51B-C546A6587D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1020" y="1514894"/>
            <a:ext cx="1934835" cy="1812295"/>
          </a:xfrm>
          <a:prstGeom prst="rect">
            <a:avLst/>
          </a:prstGeom>
          <a:effectLst>
            <a:softEdge rad="127000"/>
          </a:effectLst>
        </p:spPr>
      </p:pic>
    </p:spTree>
    <p:extLst>
      <p:ext uri="{BB962C8B-B14F-4D97-AF65-F5344CB8AC3E}">
        <p14:creationId xmlns:p14="http://schemas.microsoft.com/office/powerpoint/2010/main" val="10477291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23B6CAAA-2D0A-42A2-B3DE-0B9B8DAC4B8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306" y="-4614"/>
            <a:ext cx="12192000" cy="6858000"/>
          </a:xfrm>
          <a:prstGeom prst="rect">
            <a:avLst/>
          </a:prstGeom>
        </p:spPr>
      </p:pic>
      <p:pic>
        <p:nvPicPr>
          <p:cNvPr id="3" name="Рисунок 2">
            <a:extLst>
              <a:ext uri="{FF2B5EF4-FFF2-40B4-BE49-F238E27FC236}">
                <a16:creationId xmlns:a16="http://schemas.microsoft.com/office/drawing/2014/main" id="{493F43ED-F819-4701-AB1F-CA070C18BA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126" y="344645"/>
            <a:ext cx="3935844" cy="2951883"/>
          </a:xfrm>
          <a:prstGeom prst="rect">
            <a:avLst/>
          </a:prstGeom>
        </p:spPr>
      </p:pic>
      <p:pic>
        <p:nvPicPr>
          <p:cNvPr id="7" name="Рисунок 6">
            <a:extLst>
              <a:ext uri="{FF2B5EF4-FFF2-40B4-BE49-F238E27FC236}">
                <a16:creationId xmlns:a16="http://schemas.microsoft.com/office/drawing/2014/main" id="{DA643A43-FA0F-4480-AF7E-8F09C57395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126" y="3429000"/>
            <a:ext cx="3935844" cy="2942659"/>
          </a:xfrm>
          <a:prstGeom prst="rect">
            <a:avLst/>
          </a:prstGeom>
        </p:spPr>
      </p:pic>
      <p:pic>
        <p:nvPicPr>
          <p:cNvPr id="5" name="Рисунок 4">
            <a:extLst>
              <a:ext uri="{FF2B5EF4-FFF2-40B4-BE49-F238E27FC236}">
                <a16:creationId xmlns:a16="http://schemas.microsoft.com/office/drawing/2014/main" id="{340FDF1F-F996-4286-8357-C17EAF1F0F2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04096" y="344646"/>
            <a:ext cx="3999173" cy="2951882"/>
          </a:xfrm>
          <a:prstGeom prst="rect">
            <a:avLst/>
          </a:prstGeom>
        </p:spPr>
      </p:pic>
      <p:pic>
        <p:nvPicPr>
          <p:cNvPr id="9" name="Рисунок 8">
            <a:extLst>
              <a:ext uri="{FF2B5EF4-FFF2-40B4-BE49-F238E27FC236}">
                <a16:creationId xmlns:a16="http://schemas.microsoft.com/office/drawing/2014/main" id="{0195647D-97BB-4512-8382-A0C6DF38C6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87019" y="3424387"/>
            <a:ext cx="4016249" cy="2951883"/>
          </a:xfrm>
          <a:prstGeom prst="rect">
            <a:avLst/>
          </a:prstGeom>
        </p:spPr>
      </p:pic>
      <p:sp>
        <p:nvSpPr>
          <p:cNvPr id="13" name="TextBox 12">
            <a:extLst>
              <a:ext uri="{FF2B5EF4-FFF2-40B4-BE49-F238E27FC236}">
                <a16:creationId xmlns:a16="http://schemas.microsoft.com/office/drawing/2014/main" id="{E9A9EC73-64CD-47D2-B71B-19B06B5018E0}"/>
              </a:ext>
            </a:extLst>
          </p:cNvPr>
          <p:cNvSpPr txBox="1"/>
          <p:nvPr/>
        </p:nvSpPr>
        <p:spPr>
          <a:xfrm>
            <a:off x="8787395" y="1540228"/>
            <a:ext cx="3086100" cy="923330"/>
          </a:xfrm>
          <a:prstGeom prst="rect">
            <a:avLst/>
          </a:prstGeom>
          <a:noFill/>
        </p:spPr>
        <p:txBody>
          <a:bodyPr wrap="square">
            <a:spAutoFit/>
          </a:bodyPr>
          <a:lstStyle/>
          <a:p>
            <a:pPr algn="ctr"/>
            <a:r>
              <a:rPr lang="uk-UA" sz="1800" b="1" i="1" dirty="0">
                <a:solidFill>
                  <a:srgbClr val="002060"/>
                </a:solidFill>
                <a:effectLst/>
                <a:latin typeface="Times New Roman" panose="02020603050405020304" pitchFamily="18" charset="0"/>
                <a:ea typeface="Calibri" panose="020F0502020204030204" pitchFamily="34" charset="0"/>
              </a:rPr>
              <a:t>«Крок до Перемоги»</a:t>
            </a:r>
            <a:r>
              <a:rPr lang="uk-UA" sz="1800" i="1" dirty="0">
                <a:solidFill>
                  <a:srgbClr val="002060"/>
                </a:solidFill>
                <a:effectLst/>
                <a:latin typeface="Times New Roman" panose="02020603050405020304" pitchFamily="18" charset="0"/>
                <a:ea typeface="Calibri" panose="020F0502020204030204" pitchFamily="34" charset="0"/>
              </a:rPr>
              <a:t> листівка з елементами декорування</a:t>
            </a:r>
            <a:endParaRPr lang="uk-UA" i="1" dirty="0">
              <a:solidFill>
                <a:srgbClr val="002060"/>
              </a:solidFill>
            </a:endParaRPr>
          </a:p>
        </p:txBody>
      </p:sp>
      <p:pic>
        <p:nvPicPr>
          <p:cNvPr id="2052" name="Picture 4" descr="Центр дитячої та юнацької творчості Солом'янського району">
            <a:extLst>
              <a:ext uri="{FF2B5EF4-FFF2-40B4-BE49-F238E27FC236}">
                <a16:creationId xmlns:a16="http://schemas.microsoft.com/office/drawing/2014/main" id="{E79AC171-F70D-4CED-9B77-DCD624B6C09E}"/>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9473608" y="3296528"/>
            <a:ext cx="1956391" cy="2021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3266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35B3BEF9-6EC5-47CD-B091-C2DB42F7B0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980663"/>
          </a:xfrm>
          <a:prstGeom prst="rect">
            <a:avLst/>
          </a:prstGeom>
        </p:spPr>
      </p:pic>
      <p:sp>
        <p:nvSpPr>
          <p:cNvPr id="4" name="Заголовок 3">
            <a:extLst>
              <a:ext uri="{FF2B5EF4-FFF2-40B4-BE49-F238E27FC236}">
                <a16:creationId xmlns:a16="http://schemas.microsoft.com/office/drawing/2014/main" id="{7F248E4C-B134-4F63-9981-39C1CC306D57}"/>
              </a:ext>
            </a:extLst>
          </p:cNvPr>
          <p:cNvSpPr>
            <a:spLocks noGrp="1"/>
          </p:cNvSpPr>
          <p:nvPr>
            <p:ph type="title"/>
          </p:nvPr>
        </p:nvSpPr>
        <p:spPr>
          <a:xfrm>
            <a:off x="358698" y="2628823"/>
            <a:ext cx="10515600" cy="1325563"/>
          </a:xfrm>
        </p:spPr>
        <p:txBody>
          <a:bodyPr>
            <a:normAutofit/>
          </a:bodyPr>
          <a:lstStyle/>
          <a:p>
            <a:pPr algn="ctr"/>
            <a:r>
              <a:rPr lang="uk-UA" sz="6000" b="1" i="1" dirty="0">
                <a:solidFill>
                  <a:srgbClr val="002060"/>
                </a:solidFill>
                <a:latin typeface="Arial Black" panose="020B0A04020102020204" pitchFamily="34" charset="0"/>
              </a:rPr>
              <a:t>Дякуємо за увагу</a:t>
            </a:r>
          </a:p>
        </p:txBody>
      </p:sp>
    </p:spTree>
    <p:extLst>
      <p:ext uri="{BB962C8B-B14F-4D97-AF65-F5344CB8AC3E}">
        <p14:creationId xmlns:p14="http://schemas.microsoft.com/office/powerpoint/2010/main" val="2469437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11C6CCF4-2479-432E-BC12-DE83025D15D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9210"/>
            <a:ext cx="12192000" cy="6947210"/>
          </a:xfrm>
          <a:prstGeom prst="rect">
            <a:avLst/>
          </a:prstGeom>
        </p:spPr>
      </p:pic>
      <p:pic>
        <p:nvPicPr>
          <p:cNvPr id="14" name="Рисунок 13">
            <a:extLst>
              <a:ext uri="{FF2B5EF4-FFF2-40B4-BE49-F238E27FC236}">
                <a16:creationId xmlns:a16="http://schemas.microsoft.com/office/drawing/2014/main" id="{891137FC-88DD-4DAA-8133-5A173B436D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5310" y="5172628"/>
            <a:ext cx="1806690" cy="1185641"/>
          </a:xfrm>
          <a:prstGeom prst="rect">
            <a:avLst/>
          </a:prstGeom>
        </p:spPr>
      </p:pic>
      <p:graphicFrame>
        <p:nvGraphicFramePr>
          <p:cNvPr id="12" name="Схема 11">
            <a:extLst>
              <a:ext uri="{FF2B5EF4-FFF2-40B4-BE49-F238E27FC236}">
                <a16:creationId xmlns:a16="http://schemas.microsoft.com/office/drawing/2014/main" id="{F2389AB7-3C0A-483E-AAEE-A33576F893E4}"/>
              </a:ext>
            </a:extLst>
          </p:cNvPr>
          <p:cNvGraphicFramePr/>
          <p:nvPr>
            <p:extLst>
              <p:ext uri="{D42A27DB-BD31-4B8C-83A1-F6EECF244321}">
                <p14:modId xmlns:p14="http://schemas.microsoft.com/office/powerpoint/2010/main" val="1615853551"/>
              </p:ext>
            </p:extLst>
          </p:nvPr>
        </p:nvGraphicFramePr>
        <p:xfrm>
          <a:off x="2032000" y="719666"/>
          <a:ext cx="9748874"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810321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4A1DEEB3-96CA-4226-91D5-0D9837077CD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291236" cy="6057900"/>
          </a:xfrm>
          <a:prstGeom prst="rect">
            <a:avLst/>
          </a:prstGeom>
        </p:spPr>
      </p:pic>
      <p:graphicFrame>
        <p:nvGraphicFramePr>
          <p:cNvPr id="4" name="Схема 3">
            <a:extLst>
              <a:ext uri="{FF2B5EF4-FFF2-40B4-BE49-F238E27FC236}">
                <a16:creationId xmlns:a16="http://schemas.microsoft.com/office/drawing/2014/main" id="{E0BD2AC9-D688-4C3A-8A72-6417E64A6C4C}"/>
              </a:ext>
            </a:extLst>
          </p:cNvPr>
          <p:cNvGraphicFramePr/>
          <p:nvPr>
            <p:extLst>
              <p:ext uri="{D42A27DB-BD31-4B8C-83A1-F6EECF244321}">
                <p14:modId xmlns:p14="http://schemas.microsoft.com/office/powerpoint/2010/main" val="2124393550"/>
              </p:ext>
            </p:extLst>
          </p:nvPr>
        </p:nvGraphicFramePr>
        <p:xfrm>
          <a:off x="2032000" y="719666"/>
          <a:ext cx="974887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a:extLst>
              <a:ext uri="{FF2B5EF4-FFF2-40B4-BE49-F238E27FC236}">
                <a16:creationId xmlns:a16="http://schemas.microsoft.com/office/drawing/2014/main" id="{3ABA5F84-94CF-4975-A522-D274F9B8239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5310" y="5172628"/>
            <a:ext cx="1806690" cy="1185641"/>
          </a:xfrm>
          <a:prstGeom prst="rect">
            <a:avLst/>
          </a:prstGeom>
        </p:spPr>
      </p:pic>
    </p:spTree>
    <p:extLst>
      <p:ext uri="{BB962C8B-B14F-4D97-AF65-F5344CB8AC3E}">
        <p14:creationId xmlns:p14="http://schemas.microsoft.com/office/powerpoint/2010/main" val="3057068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FD72473E-ADBE-4A24-9479-11C3CC34496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057900"/>
          </a:xfrm>
          <a:prstGeom prst="rect">
            <a:avLst/>
          </a:prstGeom>
        </p:spPr>
      </p:pic>
      <p:graphicFrame>
        <p:nvGraphicFramePr>
          <p:cNvPr id="5" name="Схема 4">
            <a:extLst>
              <a:ext uri="{FF2B5EF4-FFF2-40B4-BE49-F238E27FC236}">
                <a16:creationId xmlns:a16="http://schemas.microsoft.com/office/drawing/2014/main" id="{8042E878-52B2-4C2D-BA14-C612FA9E56DA}"/>
              </a:ext>
            </a:extLst>
          </p:cNvPr>
          <p:cNvGraphicFramePr/>
          <p:nvPr>
            <p:extLst>
              <p:ext uri="{D42A27DB-BD31-4B8C-83A1-F6EECF244321}">
                <p14:modId xmlns:p14="http://schemas.microsoft.com/office/powerpoint/2010/main" val="1278727326"/>
              </p:ext>
            </p:extLst>
          </p:nvPr>
        </p:nvGraphicFramePr>
        <p:xfrm>
          <a:off x="2032000" y="719666"/>
          <a:ext cx="974887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Рисунок 6">
            <a:extLst>
              <a:ext uri="{FF2B5EF4-FFF2-40B4-BE49-F238E27FC236}">
                <a16:creationId xmlns:a16="http://schemas.microsoft.com/office/drawing/2014/main" id="{BE5DCCC0-F30F-45EC-8B69-F9B0C8C773D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5310" y="5172628"/>
            <a:ext cx="1806690" cy="1185641"/>
          </a:xfrm>
          <a:prstGeom prst="rect">
            <a:avLst/>
          </a:prstGeom>
        </p:spPr>
      </p:pic>
    </p:spTree>
    <p:extLst>
      <p:ext uri="{BB962C8B-B14F-4D97-AF65-F5344CB8AC3E}">
        <p14:creationId xmlns:p14="http://schemas.microsoft.com/office/powerpoint/2010/main" val="10808358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DE056F1-5C3D-4823-8D95-9963EB6D78E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6958" y="0"/>
            <a:ext cx="12308958" cy="6858000"/>
          </a:xfrm>
          <a:prstGeom prst="rect">
            <a:avLst/>
          </a:prstGeom>
        </p:spPr>
      </p:pic>
      <p:pic>
        <p:nvPicPr>
          <p:cNvPr id="8" name="Рисунок 7">
            <a:extLst>
              <a:ext uri="{FF2B5EF4-FFF2-40B4-BE49-F238E27FC236}">
                <a16:creationId xmlns:a16="http://schemas.microsoft.com/office/drawing/2014/main" id="{64EADFC4-CEF9-4B75-BD0E-5B46F35537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7521" y="1031358"/>
            <a:ext cx="5358810" cy="5358810"/>
          </a:xfrm>
          <a:prstGeom prst="rect">
            <a:avLst/>
          </a:prstGeom>
          <a:effectLst>
            <a:softEdge rad="635000"/>
          </a:effectLst>
        </p:spPr>
      </p:pic>
      <p:graphicFrame>
        <p:nvGraphicFramePr>
          <p:cNvPr id="4" name="Схема 3">
            <a:extLst>
              <a:ext uri="{FF2B5EF4-FFF2-40B4-BE49-F238E27FC236}">
                <a16:creationId xmlns:a16="http://schemas.microsoft.com/office/drawing/2014/main" id="{DF77BA12-F7AC-4274-90AF-2DA0D7C2D09C}"/>
              </a:ext>
            </a:extLst>
          </p:cNvPr>
          <p:cNvGraphicFramePr/>
          <p:nvPr>
            <p:extLst>
              <p:ext uri="{D42A27DB-BD31-4B8C-83A1-F6EECF244321}">
                <p14:modId xmlns:p14="http://schemas.microsoft.com/office/powerpoint/2010/main" val="938192976"/>
              </p:ext>
            </p:extLst>
          </p:nvPr>
        </p:nvGraphicFramePr>
        <p:xfrm>
          <a:off x="0" y="69112"/>
          <a:ext cx="10356112" cy="67197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742676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9D45A79E-05CE-4BEF-8359-66616BDC68F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12191999" cy="6857999"/>
          </a:xfrm>
          <a:prstGeom prst="rect">
            <a:avLst/>
          </a:prstGeom>
        </p:spPr>
      </p:pic>
      <p:pic>
        <p:nvPicPr>
          <p:cNvPr id="9" name="Рисунок 8">
            <a:extLst>
              <a:ext uri="{FF2B5EF4-FFF2-40B4-BE49-F238E27FC236}">
                <a16:creationId xmlns:a16="http://schemas.microsoft.com/office/drawing/2014/main" id="{D7254420-1D30-47E6-A068-80317013EA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91437" y="3040912"/>
            <a:ext cx="3144363" cy="2945220"/>
          </a:xfrm>
          <a:prstGeom prst="rect">
            <a:avLst/>
          </a:prstGeom>
          <a:effectLst>
            <a:softEdge rad="317500"/>
          </a:effectLst>
        </p:spPr>
      </p:pic>
      <p:graphicFrame>
        <p:nvGraphicFramePr>
          <p:cNvPr id="7" name="Схема 6">
            <a:extLst>
              <a:ext uri="{FF2B5EF4-FFF2-40B4-BE49-F238E27FC236}">
                <a16:creationId xmlns:a16="http://schemas.microsoft.com/office/drawing/2014/main" id="{1F79983A-8BAC-48EC-9AFD-160C6377871A}"/>
              </a:ext>
            </a:extLst>
          </p:cNvPr>
          <p:cNvGraphicFramePr/>
          <p:nvPr>
            <p:extLst>
              <p:ext uri="{D42A27DB-BD31-4B8C-83A1-F6EECF244321}">
                <p14:modId xmlns:p14="http://schemas.microsoft.com/office/powerpoint/2010/main" val="587123969"/>
              </p:ext>
            </p:extLst>
          </p:nvPr>
        </p:nvGraphicFramePr>
        <p:xfrm>
          <a:off x="607237" y="124242"/>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454816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55742EC-9FE7-43B4-94F8-9B180CBD71A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0242" y="0"/>
            <a:ext cx="12716540" cy="6858000"/>
          </a:xfrm>
          <a:prstGeom prst="rect">
            <a:avLst/>
          </a:prstGeom>
        </p:spPr>
      </p:pic>
      <p:pic>
        <p:nvPicPr>
          <p:cNvPr id="1026" name="Picture 2" descr="Малюнки цуценят для срісовкі">
            <a:extLst>
              <a:ext uri="{FF2B5EF4-FFF2-40B4-BE49-F238E27FC236}">
                <a16:creationId xmlns:a16="http://schemas.microsoft.com/office/drawing/2014/main" id="{79B5D903-C9A7-4F0F-AE66-6723551F87C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94154" y="1069015"/>
            <a:ext cx="5676900" cy="56769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graphicFrame>
        <p:nvGraphicFramePr>
          <p:cNvPr id="7" name="Схема 6">
            <a:extLst>
              <a:ext uri="{FF2B5EF4-FFF2-40B4-BE49-F238E27FC236}">
                <a16:creationId xmlns:a16="http://schemas.microsoft.com/office/drawing/2014/main" id="{49813B00-6291-44EA-9024-1C6587BF46D4}"/>
              </a:ext>
            </a:extLst>
          </p:cNvPr>
          <p:cNvGraphicFramePr/>
          <p:nvPr>
            <p:extLst>
              <p:ext uri="{D42A27DB-BD31-4B8C-83A1-F6EECF244321}">
                <p14:modId xmlns:p14="http://schemas.microsoft.com/office/powerpoint/2010/main" val="2787409053"/>
              </p:ext>
            </p:extLst>
          </p:nvPr>
        </p:nvGraphicFramePr>
        <p:xfrm>
          <a:off x="-340242" y="112085"/>
          <a:ext cx="8128000" cy="65226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45670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82591649-74D4-458F-A0C6-02D3C2860B5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1512" y="0"/>
            <a:ext cx="12303511" cy="6858000"/>
          </a:xfrm>
          <a:prstGeom prst="rect">
            <a:avLst/>
          </a:prstGeom>
        </p:spPr>
      </p:pic>
      <p:pic>
        <p:nvPicPr>
          <p:cNvPr id="9" name="Рисунок 8">
            <a:extLst>
              <a:ext uri="{FF2B5EF4-FFF2-40B4-BE49-F238E27FC236}">
                <a16:creationId xmlns:a16="http://schemas.microsoft.com/office/drawing/2014/main" id="{644ED6E0-0FDA-4F91-9555-254561293F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0100" y="3178098"/>
            <a:ext cx="2733047" cy="3278133"/>
          </a:xfrm>
          <a:prstGeom prst="rect">
            <a:avLst/>
          </a:prstGeom>
          <a:effectLst>
            <a:softEdge rad="127000"/>
          </a:effectLst>
        </p:spPr>
      </p:pic>
      <p:sp>
        <p:nvSpPr>
          <p:cNvPr id="3" name="TextBox 2">
            <a:extLst>
              <a:ext uri="{FF2B5EF4-FFF2-40B4-BE49-F238E27FC236}">
                <a16:creationId xmlns:a16="http://schemas.microsoft.com/office/drawing/2014/main" id="{502783B3-7680-4E35-A474-B8B039F9ECB8}"/>
              </a:ext>
            </a:extLst>
          </p:cNvPr>
          <p:cNvSpPr txBox="1"/>
          <p:nvPr/>
        </p:nvSpPr>
        <p:spPr>
          <a:xfrm>
            <a:off x="2679081" y="534587"/>
            <a:ext cx="6094140" cy="2308324"/>
          </a:xfrm>
          <a:prstGeom prst="rect">
            <a:avLst/>
          </a:prstGeom>
          <a:noFill/>
        </p:spPr>
        <p:txBody>
          <a:bodyPr wrap="square">
            <a:spAutoFit/>
          </a:bodyPr>
          <a:lstStyle/>
          <a:p>
            <a:pPr algn="ctr"/>
            <a:r>
              <a:rPr lang="uk-UA" sz="3600" i="1" dirty="0">
                <a:solidFill>
                  <a:srgbClr val="002060"/>
                </a:solidFill>
                <a:effectLst/>
                <a:latin typeface="Arial Black" panose="020B0A04020102020204" pitchFamily="34" charset="0"/>
                <a:ea typeface="Calibri" panose="020F0502020204030204" pitchFamily="34" charset="0"/>
              </a:rPr>
              <a:t>Смартмоб </a:t>
            </a:r>
          </a:p>
          <a:p>
            <a:pPr algn="ctr"/>
            <a:r>
              <a:rPr lang="uk-UA" sz="3600" i="1" dirty="0">
                <a:solidFill>
                  <a:srgbClr val="002060"/>
                </a:solidFill>
                <a:effectLst/>
                <a:latin typeface="Arial Black" panose="020B0A04020102020204" pitchFamily="34" charset="0"/>
                <a:ea typeface="Calibri" panose="020F0502020204030204" pitchFamily="34" charset="0"/>
              </a:rPr>
              <a:t>«Допоможемо нашим хвостатим»</a:t>
            </a:r>
          </a:p>
          <a:p>
            <a:pPr algn="ctr"/>
            <a:endParaRPr lang="uk-UA" sz="3600" i="1" dirty="0">
              <a:solidFill>
                <a:srgbClr val="002060"/>
              </a:solidFill>
              <a:latin typeface="Arial Black" panose="020B0A04020102020204" pitchFamily="34" charset="0"/>
            </a:endParaRPr>
          </a:p>
        </p:txBody>
      </p:sp>
      <p:pic>
        <p:nvPicPr>
          <p:cNvPr id="5" name="Рисунок 4">
            <a:extLst>
              <a:ext uri="{FF2B5EF4-FFF2-40B4-BE49-F238E27FC236}">
                <a16:creationId xmlns:a16="http://schemas.microsoft.com/office/drawing/2014/main" id="{FC920397-5B38-4995-92D6-AF6B69A11E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141" y="2501475"/>
            <a:ext cx="4193959" cy="3027230"/>
          </a:xfrm>
          <a:prstGeom prst="rect">
            <a:avLst/>
          </a:prstGeom>
          <a:effectLst>
            <a:softEdge rad="127000"/>
          </a:effectLst>
        </p:spPr>
      </p:pic>
      <p:pic>
        <p:nvPicPr>
          <p:cNvPr id="7" name="Рисунок 6">
            <a:extLst>
              <a:ext uri="{FF2B5EF4-FFF2-40B4-BE49-F238E27FC236}">
                <a16:creationId xmlns:a16="http://schemas.microsoft.com/office/drawing/2014/main" id="{0138C464-1724-4E6D-9D74-58B9F5BC9E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43147" y="2544778"/>
            <a:ext cx="4163121" cy="3122341"/>
          </a:xfrm>
          <a:prstGeom prst="rect">
            <a:avLst/>
          </a:prstGeom>
          <a:effectLst>
            <a:softEdge rad="127000"/>
          </a:effectLst>
        </p:spPr>
      </p:pic>
    </p:spTree>
    <p:extLst>
      <p:ext uri="{BB962C8B-B14F-4D97-AF65-F5344CB8AC3E}">
        <p14:creationId xmlns:p14="http://schemas.microsoft.com/office/powerpoint/2010/main" val="4261658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TotalTime>
  <Words>1255</Words>
  <Application>Microsoft Office PowerPoint</Application>
  <PresentationFormat>Широкий екран</PresentationFormat>
  <Paragraphs>70</Paragraphs>
  <Slides>25</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25</vt:i4>
      </vt:variant>
    </vt:vector>
  </HeadingPairs>
  <TitlesOfParts>
    <vt:vector size="31" baseType="lpstr">
      <vt:lpstr>Arial</vt:lpstr>
      <vt:lpstr>Arial Black</vt:lpstr>
      <vt:lpstr>Calibri</vt:lpstr>
      <vt:lpstr>Calibri Light</vt:lpstr>
      <vt:lpstr>Times New Roman</vt:lpstr>
      <vt:lpstr>Тема Office</vt:lpstr>
      <vt:lpstr> </vt:lpstr>
      <vt:lpstr>  «Лише разом з батьками, спільними зусиллями,  педагоги можуть дати дітям велике людське щастя» В.СУХОМЛИНСЬКИЙ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Дякуємо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Андрій Сторожук</dc:creator>
  <cp:lastModifiedBy>Директор</cp:lastModifiedBy>
  <cp:revision>75</cp:revision>
  <dcterms:created xsi:type="dcterms:W3CDTF">2024-03-19T18:18:32Z</dcterms:created>
  <dcterms:modified xsi:type="dcterms:W3CDTF">2024-04-01T11:46:47Z</dcterms:modified>
</cp:coreProperties>
</file>